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3"/>
  </p:notesMasterIdLst>
  <p:sldIdLst>
    <p:sldId id="631" r:id="rId5"/>
    <p:sldId id="265" r:id="rId6"/>
    <p:sldId id="256" r:id="rId7"/>
    <p:sldId id="404" r:id="rId8"/>
    <p:sldId id="378" r:id="rId9"/>
    <p:sldId id="300" r:id="rId10"/>
    <p:sldId id="298" r:id="rId11"/>
    <p:sldId id="638" r:id="rId12"/>
  </p:sldIdLst>
  <p:sldSz cx="12192000" cy="6858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82E"/>
    <a:srgbClr val="E0EBD6"/>
    <a:srgbClr val="5EAA7B"/>
    <a:srgbClr val="148040"/>
    <a:srgbClr val="00972A"/>
    <a:srgbClr val="C3680D"/>
    <a:srgbClr val="DE8400"/>
    <a:srgbClr val="0081E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EBBBCC-DAD2-459C-BE2E-F6DE35CF9A28}">
  <a:tblStyle styleId="{4C3C2611-4C71-4FC5-86AE-919BDF0F9419}" styleName="">
    <a:tblBg/>
    <a:wholeTbl>
      <a:tcTxStyle b="off" i="off">
        <a:font>
          <a:latin typeface="Verdana"/>
          <a:ea typeface="Verdana"/>
          <a:cs typeface="Verdan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9EADB"/>
          </a:solidFill>
        </a:fill>
      </a:tcStyle>
    </a:wholeTbl>
    <a:band2H>
      <a:tcTxStyle/>
      <a:tcStyle>
        <a:tcBdr/>
        <a:fill>
          <a:solidFill>
            <a:srgbClr val="EDF5EE"/>
          </a:solidFill>
        </a:fill>
      </a:tcStyle>
    </a:band2H>
    <a:firstCol>
      <a:tcTxStyle b="on" i="off">
        <a:font>
          <a:latin typeface="Verdana"/>
          <a:ea typeface="Verdana"/>
          <a:cs typeface="Verdan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9EADB"/>
          </a:solidFill>
        </a:fill>
      </a:tcStyle>
    </a:firstCol>
    <a:lastRow>
      <a:tcTxStyle b="on" i="off">
        <a:font>
          <a:latin typeface="Verdana"/>
          <a:ea typeface="Verdana"/>
          <a:cs typeface="Verdan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12700" cap="flat">
              <a:noFill/>
              <a:miter lim="400000"/>
            </a:ln>
          </a:bottom>
          <a:insideH>
            <a:ln w="12700" cap="flat">
              <a:noFill/>
              <a:miter lim="400000"/>
            </a:ln>
          </a:insideH>
          <a:insideV>
            <a:ln w="12700" cap="flat">
              <a:noFill/>
              <a:miter lim="400000"/>
            </a:ln>
          </a:insideV>
        </a:tcBdr>
        <a:fill>
          <a:solidFill>
            <a:srgbClr val="EDF5EE"/>
          </a:solidFill>
        </a:fill>
      </a:tcStyle>
    </a:lastRow>
    <a:firstRow>
      <a:tcTxStyle b="on" i="off">
        <a:font>
          <a:latin typeface="Verdana"/>
          <a:ea typeface="Verdana"/>
          <a:cs typeface="Verdana"/>
        </a:font>
        <a:schemeClr val="accent6">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4"/>
          </a:solidFill>
        </a:fill>
      </a:tcStyle>
    </a:firstRow>
  </a:tblStyle>
  <a:tblStyle styleId="{C7B018BB-80A7-4F77-B60F-C8B233D01FF8}" styleName="">
    <a:tblBg/>
    <a:wholeTbl>
      <a:tcTxStyle b="off" i="off">
        <a:font>
          <a:latin typeface="Verdana"/>
          <a:ea typeface="Verdana"/>
          <a:cs typeface="Verdana"/>
        </a:font>
        <a:srgbClr val="000000"/>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rgbClr val="CADBCC"/>
          </a:solidFill>
        </a:fill>
      </a:tcStyle>
    </a:wholeTbl>
    <a:band2H>
      <a:tcTxStyle/>
      <a:tcStyle>
        <a:tcBdr/>
        <a:fill>
          <a:solidFill>
            <a:srgbClr val="E6EEE7"/>
          </a:solidFill>
        </a:fill>
      </a:tcStyle>
    </a:band2H>
    <a:firstCol>
      <a:tcTxStyle b="on" i="off">
        <a:font>
          <a:latin typeface="Verdana"/>
          <a:ea typeface="Verdana"/>
          <a:cs typeface="Verdana"/>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1"/>
          </a:solidFill>
        </a:fill>
      </a:tcStyle>
    </a:firstCol>
    <a:lastRow>
      <a:tcTxStyle b="on" i="off">
        <a:font>
          <a:latin typeface="Verdana"/>
          <a:ea typeface="Verdana"/>
          <a:cs typeface="Verdana"/>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381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1"/>
          </a:solidFill>
        </a:fill>
      </a:tcStyle>
    </a:lastRow>
    <a:firstRow>
      <a:tcTxStyle b="on" i="off">
        <a:font>
          <a:latin typeface="Verdana"/>
          <a:ea typeface="Verdana"/>
          <a:cs typeface="Verdana"/>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381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1"/>
          </a:solidFill>
        </a:fill>
      </a:tcStyle>
    </a:firstRow>
  </a:tblStyle>
  <a:tblStyle styleId="{EEE7283C-3CF3-47DC-8721-378D4A62B228}" styleName="">
    <a:tblBg/>
    <a:wholeTbl>
      <a:tcTxStyle b="off" i="off">
        <a:font>
          <a:latin typeface="Verdana"/>
          <a:ea typeface="Verdana"/>
          <a:cs typeface="Verdana"/>
        </a:font>
        <a:srgbClr val="000000"/>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rgbClr val="D9EADB"/>
          </a:solidFill>
        </a:fill>
      </a:tcStyle>
    </a:wholeTbl>
    <a:band2H>
      <a:tcTxStyle/>
      <a:tcStyle>
        <a:tcBdr/>
        <a:fill>
          <a:solidFill>
            <a:srgbClr val="EDF5EE"/>
          </a:solidFill>
        </a:fill>
      </a:tcStyle>
    </a:band2H>
    <a:firstCol>
      <a:tcTxStyle b="on" i="off">
        <a:font>
          <a:latin typeface="Verdana"/>
          <a:ea typeface="Verdana"/>
          <a:cs typeface="Verdana"/>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3"/>
          </a:solidFill>
        </a:fill>
      </a:tcStyle>
    </a:firstCol>
    <a:lastRow>
      <a:tcTxStyle b="on" i="off">
        <a:font>
          <a:latin typeface="Verdana"/>
          <a:ea typeface="Verdana"/>
          <a:cs typeface="Verdana"/>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381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3"/>
          </a:solidFill>
        </a:fill>
      </a:tcStyle>
    </a:lastRow>
    <a:firstRow>
      <a:tcTxStyle b="on" i="off">
        <a:font>
          <a:latin typeface="Verdana"/>
          <a:ea typeface="Verdana"/>
          <a:cs typeface="Verdana"/>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381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3"/>
          </a:solidFill>
        </a:fill>
      </a:tcStyle>
    </a:firstRow>
  </a:tblStyle>
  <a:tblStyle styleId="{CF821DB8-F4EB-4A41-A1BA-3FCAFE7338EE}" styleName="">
    <a:tblBg/>
    <a:wholeTbl>
      <a:tcTxStyle b="off" i="off">
        <a:font>
          <a:latin typeface="Verdana"/>
          <a:ea typeface="Verdana"/>
          <a:cs typeface="Verdana"/>
        </a:font>
        <a:srgbClr val="000000"/>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6">
              <a:lumOff val="44000"/>
            </a:schemeClr>
          </a:solidFill>
        </a:fill>
      </a:tcStyle>
    </a:wholeTbl>
    <a:band2H>
      <a:tcTxStyle/>
      <a:tcStyle>
        <a:tcBdr/>
        <a:fill>
          <a:solidFill>
            <a:schemeClr val="accent6">
              <a:lumOff val="44000"/>
            </a:schemeClr>
          </a:solidFill>
        </a:fill>
      </a:tcStyle>
    </a:band2H>
    <a:firstCol>
      <a:tcTxStyle b="on" i="off">
        <a:font>
          <a:latin typeface="Verdana"/>
          <a:ea typeface="Verdana"/>
          <a:cs typeface="Verdana"/>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6">
              <a:lumOff val="44000"/>
            </a:schemeClr>
          </a:solidFill>
        </a:fill>
      </a:tcStyle>
    </a:firstCol>
    <a:lastRow>
      <a:tcTxStyle b="on" i="off">
        <a:font>
          <a:latin typeface="Verdana"/>
          <a:ea typeface="Verdana"/>
          <a:cs typeface="Verdana"/>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381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6">
              <a:lumOff val="44000"/>
            </a:schemeClr>
          </a:solidFill>
        </a:fill>
      </a:tcStyle>
    </a:lastRow>
    <a:firstRow>
      <a:tcTxStyle b="on" i="off">
        <a:font>
          <a:latin typeface="Verdana"/>
          <a:ea typeface="Verdana"/>
          <a:cs typeface="Verdana"/>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381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6">
              <a:lumOff val="44000"/>
            </a:schemeClr>
          </a:solidFill>
        </a:fill>
      </a:tcStyle>
    </a:firstRow>
  </a:tblStyle>
  <a:tblStyle styleId="{33BA23B1-9221-436E-865A-0063620EA4FD}" styleName="">
    <a:tblBg/>
    <a:wholeTbl>
      <a:tcTxStyle b="off" i="off">
        <a:font>
          <a:latin typeface="Verdana"/>
          <a:ea typeface="Verdana"/>
          <a:cs typeface="Verdan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6">
              <a:lumOff val="44000"/>
            </a:schemeClr>
          </a:solidFill>
        </a:fill>
      </a:tcStyle>
    </a:band2H>
    <a:firstCol>
      <a:tcTxStyle b="on" i="off">
        <a:font>
          <a:latin typeface="Verdana"/>
          <a:ea typeface="Verdana"/>
          <a:cs typeface="Verdana"/>
        </a:font>
        <a:schemeClr val="accent6">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Verdana"/>
          <a:ea typeface="Verdana"/>
          <a:cs typeface="Verdan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6">
              <a:lumOff val="44000"/>
            </a:schemeClr>
          </a:solidFill>
        </a:fill>
      </a:tcStyle>
    </a:lastRow>
    <a:firstRow>
      <a:tcTxStyle b="on" i="off">
        <a:font>
          <a:latin typeface="Verdana"/>
          <a:ea typeface="Verdana"/>
          <a:cs typeface="Verdana"/>
        </a:font>
        <a:schemeClr val="accent6">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Verdana"/>
          <a:ea typeface="Verdana"/>
          <a:cs typeface="Verdana"/>
        </a:font>
        <a:srgbClr val="000000"/>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Verdana"/>
          <a:ea typeface="Verdana"/>
          <a:cs typeface="Verdana"/>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rgbClr val="000000"/>
          </a:solidFill>
        </a:fill>
      </a:tcStyle>
    </a:firstCol>
    <a:lastRow>
      <a:tcTxStyle b="on" i="off">
        <a:font>
          <a:latin typeface="Verdana"/>
          <a:ea typeface="Verdana"/>
          <a:cs typeface="Verdana"/>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381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rgbClr val="000000"/>
          </a:solidFill>
        </a:fill>
      </a:tcStyle>
    </a:lastRow>
    <a:firstRow>
      <a:tcTxStyle b="on" i="off">
        <a:font>
          <a:latin typeface="Verdana"/>
          <a:ea typeface="Verdana"/>
          <a:cs typeface="Verdana"/>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381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rgbClr val="000000"/>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Stijl, donker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ijl, donker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7" autoAdjust="0"/>
    <p:restoredTop sz="94763"/>
  </p:normalViewPr>
  <p:slideViewPr>
    <p:cSldViewPr snapToGrid="0" snapToObjects="1" showGuides="1">
      <p:cViewPr varScale="1">
        <p:scale>
          <a:sx n="79" d="100"/>
          <a:sy n="79" d="100"/>
        </p:scale>
        <p:origin x="606" y="78"/>
      </p:cViewPr>
      <p:guideLst>
        <p:guide orient="horz" pos="2112"/>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uegel, Joshua" userId="11958240-0b94-4b5d-833c-6868c0506b3c" providerId="ADAL" clId="{7E48CB3F-1B5E-41FA-B9E4-EEE48462C778}"/>
    <pc:docChg chg="custSel addSld delSld modSld">
      <pc:chgData name="Fluegel, Joshua" userId="11958240-0b94-4b5d-833c-6868c0506b3c" providerId="ADAL" clId="{7E48CB3F-1B5E-41FA-B9E4-EEE48462C778}" dt="2020-07-08T21:44:03.846" v="171" actId="2696"/>
      <pc:docMkLst>
        <pc:docMk/>
      </pc:docMkLst>
      <pc:sldChg chg="modSp add">
        <pc:chgData name="Fluegel, Joshua" userId="11958240-0b94-4b5d-833c-6868c0506b3c" providerId="ADAL" clId="{7E48CB3F-1B5E-41FA-B9E4-EEE48462C778}" dt="2020-07-08T21:41:20.811" v="163"/>
        <pc:sldMkLst>
          <pc:docMk/>
          <pc:sldMk cId="2176009236" sldId="256"/>
        </pc:sldMkLst>
        <pc:spChg chg="mod">
          <ac:chgData name="Fluegel, Joshua" userId="11958240-0b94-4b5d-833c-6868c0506b3c" providerId="ADAL" clId="{7E48CB3F-1B5E-41FA-B9E4-EEE48462C778}" dt="2020-07-08T21:41:20.811" v="163"/>
          <ac:spMkLst>
            <pc:docMk/>
            <pc:sldMk cId="2176009236" sldId="256"/>
            <ac:spMk id="95" creationId="{C5DFD6CB-44C7-4F50-8460-DDC687D7AF7F}"/>
          </ac:spMkLst>
        </pc:spChg>
      </pc:sldChg>
      <pc:sldChg chg="del">
        <pc:chgData name="Fluegel, Joshua" userId="11958240-0b94-4b5d-833c-6868c0506b3c" providerId="ADAL" clId="{7E48CB3F-1B5E-41FA-B9E4-EEE48462C778}" dt="2020-07-08T21:44:03.836" v="170" actId="2696"/>
        <pc:sldMkLst>
          <pc:docMk/>
          <pc:sldMk cId="101448735" sldId="278"/>
        </pc:sldMkLst>
      </pc:sldChg>
      <pc:sldChg chg="modSp add">
        <pc:chgData name="Fluegel, Joshua" userId="11958240-0b94-4b5d-833c-6868c0506b3c" providerId="ADAL" clId="{7E48CB3F-1B5E-41FA-B9E4-EEE48462C778}" dt="2020-07-08T21:41:01.901" v="151" actId="20577"/>
        <pc:sldMkLst>
          <pc:docMk/>
          <pc:sldMk cId="919122683" sldId="298"/>
        </pc:sldMkLst>
        <pc:spChg chg="mod">
          <ac:chgData name="Fluegel, Joshua" userId="11958240-0b94-4b5d-833c-6868c0506b3c" providerId="ADAL" clId="{7E48CB3F-1B5E-41FA-B9E4-EEE48462C778}" dt="2020-07-08T21:41:01.901" v="151" actId="20577"/>
          <ac:spMkLst>
            <pc:docMk/>
            <pc:sldMk cId="919122683" sldId="298"/>
            <ac:spMk id="12" creationId="{4CA3BB08-4F4B-427A-8DE7-C61A3247CBDF}"/>
          </ac:spMkLst>
        </pc:spChg>
      </pc:sldChg>
      <pc:sldChg chg="modSp add">
        <pc:chgData name="Fluegel, Joshua" userId="11958240-0b94-4b5d-833c-6868c0506b3c" providerId="ADAL" clId="{7E48CB3F-1B5E-41FA-B9E4-EEE48462C778}" dt="2020-07-08T21:43:35.787" v="166"/>
        <pc:sldMkLst>
          <pc:docMk/>
          <pc:sldMk cId="4163295825" sldId="300"/>
        </pc:sldMkLst>
        <pc:spChg chg="mod">
          <ac:chgData name="Fluegel, Joshua" userId="11958240-0b94-4b5d-833c-6868c0506b3c" providerId="ADAL" clId="{7E48CB3F-1B5E-41FA-B9E4-EEE48462C778}" dt="2020-07-08T21:43:35.787" v="166"/>
          <ac:spMkLst>
            <pc:docMk/>
            <pc:sldMk cId="4163295825" sldId="300"/>
            <ac:spMk id="19" creationId="{0A2AE0F2-DA74-49AD-B83E-A0DB4EE87177}"/>
          </ac:spMkLst>
        </pc:spChg>
      </pc:sldChg>
      <pc:sldChg chg="modSp add">
        <pc:chgData name="Fluegel, Joshua" userId="11958240-0b94-4b5d-833c-6868c0506b3c" providerId="ADAL" clId="{7E48CB3F-1B5E-41FA-B9E4-EEE48462C778}" dt="2020-07-08T21:41:10.516" v="161" actId="20577"/>
        <pc:sldMkLst>
          <pc:docMk/>
          <pc:sldMk cId="2399896097" sldId="378"/>
        </pc:sldMkLst>
        <pc:spChg chg="mod">
          <ac:chgData name="Fluegel, Joshua" userId="11958240-0b94-4b5d-833c-6868c0506b3c" providerId="ADAL" clId="{7E48CB3F-1B5E-41FA-B9E4-EEE48462C778}" dt="2020-07-08T21:41:10.516" v="161" actId="20577"/>
          <ac:spMkLst>
            <pc:docMk/>
            <pc:sldMk cId="2399896097" sldId="378"/>
            <ac:spMk id="61" creationId="{371DC7D2-F391-45DB-BA8A-051BF84558BE}"/>
          </ac:spMkLst>
        </pc:spChg>
      </pc:sldChg>
      <pc:sldChg chg="modSp add">
        <pc:chgData name="Fluegel, Joshua" userId="11958240-0b94-4b5d-833c-6868c0506b3c" providerId="ADAL" clId="{7E48CB3F-1B5E-41FA-B9E4-EEE48462C778}" dt="2020-07-08T21:41:16.962" v="162"/>
        <pc:sldMkLst>
          <pc:docMk/>
          <pc:sldMk cId="1150672619" sldId="404"/>
        </pc:sldMkLst>
        <pc:spChg chg="mod">
          <ac:chgData name="Fluegel, Joshua" userId="11958240-0b94-4b5d-833c-6868c0506b3c" providerId="ADAL" clId="{7E48CB3F-1B5E-41FA-B9E4-EEE48462C778}" dt="2020-07-08T21:41:16.962" v="162"/>
          <ac:spMkLst>
            <pc:docMk/>
            <pc:sldMk cId="1150672619" sldId="404"/>
            <ac:spMk id="28" creationId="{E5AD238A-1B93-484A-BF68-82D8DFE02D3A}"/>
          </ac:spMkLst>
        </pc:spChg>
      </pc:sldChg>
      <pc:sldChg chg="modSp">
        <pc:chgData name="Fluegel, Joshua" userId="11958240-0b94-4b5d-833c-6868c0506b3c" providerId="ADAL" clId="{7E48CB3F-1B5E-41FA-B9E4-EEE48462C778}" dt="2020-07-08T21:34:17.453" v="40" actId="20577"/>
        <pc:sldMkLst>
          <pc:docMk/>
          <pc:sldMk cId="1440341384" sldId="631"/>
        </pc:sldMkLst>
        <pc:spChg chg="mod">
          <ac:chgData name="Fluegel, Joshua" userId="11958240-0b94-4b5d-833c-6868c0506b3c" providerId="ADAL" clId="{7E48CB3F-1B5E-41FA-B9E4-EEE48462C778}" dt="2020-07-08T21:34:17.453" v="40" actId="20577"/>
          <ac:spMkLst>
            <pc:docMk/>
            <pc:sldMk cId="1440341384" sldId="631"/>
            <ac:spMk id="8" creationId="{EC48FD0C-DDE2-4F62-9DA6-6A9D03C95720}"/>
          </ac:spMkLst>
        </pc:spChg>
      </pc:sldChg>
      <pc:sldChg chg="del">
        <pc:chgData name="Fluegel, Joshua" userId="11958240-0b94-4b5d-833c-6868c0506b3c" providerId="ADAL" clId="{7E48CB3F-1B5E-41FA-B9E4-EEE48462C778}" dt="2020-07-08T21:44:03.829" v="168" actId="2696"/>
        <pc:sldMkLst>
          <pc:docMk/>
          <pc:sldMk cId="1193528000" sldId="633"/>
        </pc:sldMkLst>
      </pc:sldChg>
      <pc:sldChg chg="del">
        <pc:chgData name="Fluegel, Joshua" userId="11958240-0b94-4b5d-833c-6868c0506b3c" providerId="ADAL" clId="{7E48CB3F-1B5E-41FA-B9E4-EEE48462C778}" dt="2020-07-08T21:44:03.832" v="169" actId="2696"/>
        <pc:sldMkLst>
          <pc:docMk/>
          <pc:sldMk cId="2645212514" sldId="634"/>
        </pc:sldMkLst>
      </pc:sldChg>
      <pc:sldChg chg="del">
        <pc:chgData name="Fluegel, Joshua" userId="11958240-0b94-4b5d-833c-6868c0506b3c" providerId="ADAL" clId="{7E48CB3F-1B5E-41FA-B9E4-EEE48462C778}" dt="2020-07-08T21:44:03.846" v="171" actId="2696"/>
        <pc:sldMkLst>
          <pc:docMk/>
          <pc:sldMk cId="2022974810" sldId="637"/>
        </pc:sldMkLst>
      </pc:sldChg>
      <pc:sldChg chg="addSp add">
        <pc:chgData name="Fluegel, Joshua" userId="11958240-0b94-4b5d-833c-6868c0506b3c" providerId="ADAL" clId="{7E48CB3F-1B5E-41FA-B9E4-EEE48462C778}" dt="2020-07-08T21:43:44.889" v="167"/>
        <pc:sldMkLst>
          <pc:docMk/>
          <pc:sldMk cId="1292152867" sldId="638"/>
        </pc:sldMkLst>
        <pc:spChg chg="add">
          <ac:chgData name="Fluegel, Joshua" userId="11958240-0b94-4b5d-833c-6868c0506b3c" providerId="ADAL" clId="{7E48CB3F-1B5E-41FA-B9E4-EEE48462C778}" dt="2020-07-08T21:43:44.889" v="167"/>
          <ac:spMkLst>
            <pc:docMk/>
            <pc:sldMk cId="1292152867" sldId="638"/>
            <ac:spMk id="12" creationId="{04AAFA59-5EFB-4B61-9094-B3C5D54F9951}"/>
          </ac:spMkLst>
        </pc:spChg>
      </pc:sldChg>
    </pc:docChg>
  </pc:docChgLst>
  <pc:docChgLst>
    <pc:chgData name="Fluegel, Joshua" userId="11958240-0b94-4b5d-833c-6868c0506b3c" providerId="ADAL" clId="{99661448-FD06-4BBB-962C-EBFEBB655C5E}"/>
    <pc:docChg chg="undo redo custSel addSld delSld modSld sldOrd">
      <pc:chgData name="Fluegel, Joshua" userId="11958240-0b94-4b5d-833c-6868c0506b3c" providerId="ADAL" clId="{99661448-FD06-4BBB-962C-EBFEBB655C5E}" dt="2020-07-08T20:20:31.064" v="1523"/>
      <pc:docMkLst>
        <pc:docMk/>
      </pc:docMkLst>
      <pc:sldChg chg="add del">
        <pc:chgData name="Fluegel, Joshua" userId="11958240-0b94-4b5d-833c-6868c0506b3c" providerId="ADAL" clId="{99661448-FD06-4BBB-962C-EBFEBB655C5E}" dt="2020-07-08T20:09:38.420" v="1369" actId="2696"/>
        <pc:sldMkLst>
          <pc:docMk/>
          <pc:sldMk cId="1407815528" sldId="611"/>
        </pc:sldMkLst>
      </pc:sldChg>
      <pc:sldChg chg="addSp modSp">
        <pc:chgData name="Fluegel, Joshua" userId="11958240-0b94-4b5d-833c-6868c0506b3c" providerId="ADAL" clId="{99661448-FD06-4BBB-962C-EBFEBB655C5E}" dt="2020-07-08T20:20:16.208" v="1522" actId="20577"/>
        <pc:sldMkLst>
          <pc:docMk/>
          <pc:sldMk cId="2710254357" sldId="628"/>
        </pc:sldMkLst>
        <pc:spChg chg="add mod">
          <ac:chgData name="Fluegel, Joshua" userId="11958240-0b94-4b5d-833c-6868c0506b3c" providerId="ADAL" clId="{99661448-FD06-4BBB-962C-EBFEBB655C5E}" dt="2020-07-02T20:01:33.630" v="432" actId="255"/>
          <ac:spMkLst>
            <pc:docMk/>
            <pc:sldMk cId="2710254357" sldId="628"/>
            <ac:spMk id="6" creationId="{BED2E4F2-3EB5-4F5E-B1B5-F34C65B42D95}"/>
          </ac:spMkLst>
        </pc:spChg>
        <pc:spChg chg="mod">
          <ac:chgData name="Fluegel, Joshua" userId="11958240-0b94-4b5d-833c-6868c0506b3c" providerId="ADAL" clId="{99661448-FD06-4BBB-962C-EBFEBB655C5E}" dt="2020-07-02T20:02:37.536" v="447" actId="1037"/>
          <ac:spMkLst>
            <pc:docMk/>
            <pc:sldMk cId="2710254357" sldId="628"/>
            <ac:spMk id="10" creationId="{9AFD487C-8F20-4166-A728-883863BB3582}"/>
          </ac:spMkLst>
        </pc:spChg>
        <pc:spChg chg="mod">
          <ac:chgData name="Fluegel, Joshua" userId="11958240-0b94-4b5d-833c-6868c0506b3c" providerId="ADAL" clId="{99661448-FD06-4BBB-962C-EBFEBB655C5E}" dt="2020-07-08T20:20:16.208" v="1522" actId="20577"/>
          <ac:spMkLst>
            <pc:docMk/>
            <pc:sldMk cId="2710254357" sldId="628"/>
            <ac:spMk id="15" creationId="{B653238F-F8AA-40F4-A4A0-182783E170D1}"/>
          </ac:spMkLst>
        </pc:spChg>
        <pc:picChg chg="add mod">
          <ac:chgData name="Fluegel, Joshua" userId="11958240-0b94-4b5d-833c-6868c0506b3c" providerId="ADAL" clId="{99661448-FD06-4BBB-962C-EBFEBB655C5E}" dt="2020-07-02T20:02:44.202" v="451" actId="1037"/>
          <ac:picMkLst>
            <pc:docMk/>
            <pc:sldMk cId="2710254357" sldId="628"/>
            <ac:picMk id="3" creationId="{48934C75-C97F-46B9-A515-8B4032F32B3E}"/>
          </ac:picMkLst>
        </pc:picChg>
      </pc:sldChg>
      <pc:sldChg chg="modSp">
        <pc:chgData name="Fluegel, Joshua" userId="11958240-0b94-4b5d-833c-6868c0506b3c" providerId="ADAL" clId="{99661448-FD06-4BBB-962C-EBFEBB655C5E}" dt="2020-07-08T20:12:53.482" v="1464" actId="14100"/>
        <pc:sldMkLst>
          <pc:docMk/>
          <pc:sldMk cId="1440341384" sldId="631"/>
        </pc:sldMkLst>
        <pc:spChg chg="mod">
          <ac:chgData name="Fluegel, Joshua" userId="11958240-0b94-4b5d-833c-6868c0506b3c" providerId="ADAL" clId="{99661448-FD06-4BBB-962C-EBFEBB655C5E}" dt="2020-07-08T20:12:53.482" v="1464" actId="14100"/>
          <ac:spMkLst>
            <pc:docMk/>
            <pc:sldMk cId="1440341384" sldId="631"/>
            <ac:spMk id="8" creationId="{EC48FD0C-DDE2-4F62-9DA6-6A9D03C95720}"/>
          </ac:spMkLst>
        </pc:spChg>
      </pc:sldChg>
      <pc:sldChg chg="addSp delSp modSp add del">
        <pc:chgData name="Fluegel, Joshua" userId="11958240-0b94-4b5d-833c-6868c0506b3c" providerId="ADAL" clId="{99661448-FD06-4BBB-962C-EBFEBB655C5E}" dt="2020-07-08T20:09:38.414" v="1368" actId="2696"/>
        <pc:sldMkLst>
          <pc:docMk/>
          <pc:sldMk cId="3897946757" sldId="632"/>
        </pc:sldMkLst>
        <pc:spChg chg="add del mod">
          <ac:chgData name="Fluegel, Joshua" userId="11958240-0b94-4b5d-833c-6868c0506b3c" providerId="ADAL" clId="{99661448-FD06-4BBB-962C-EBFEBB655C5E}" dt="2020-07-08T19:41:04.094" v="473" actId="478"/>
          <ac:spMkLst>
            <pc:docMk/>
            <pc:sldMk cId="3897946757" sldId="632"/>
            <ac:spMk id="3" creationId="{7FF3D5EA-0FDD-4A5C-875A-EC34141F392F}"/>
          </ac:spMkLst>
        </pc:spChg>
        <pc:spChg chg="add mod">
          <ac:chgData name="Fluegel, Joshua" userId="11958240-0b94-4b5d-833c-6868c0506b3c" providerId="ADAL" clId="{99661448-FD06-4BBB-962C-EBFEBB655C5E}" dt="2020-07-08T19:40:54.598" v="470" actId="1035"/>
          <ac:spMkLst>
            <pc:docMk/>
            <pc:sldMk cId="3897946757" sldId="632"/>
            <ac:spMk id="6" creationId="{7E18AC1F-5ACB-40A5-B366-24B918CFEC80}"/>
          </ac:spMkLst>
        </pc:spChg>
        <pc:spChg chg="add mod">
          <ac:chgData name="Fluegel, Joshua" userId="11958240-0b94-4b5d-833c-6868c0506b3c" providerId="ADAL" clId="{99661448-FD06-4BBB-962C-EBFEBB655C5E}" dt="2020-07-08T19:40:54.598" v="470" actId="1035"/>
          <ac:spMkLst>
            <pc:docMk/>
            <pc:sldMk cId="3897946757" sldId="632"/>
            <ac:spMk id="9" creationId="{F6498343-C19F-416F-A1FF-8E6705B9D99B}"/>
          </ac:spMkLst>
        </pc:spChg>
        <pc:spChg chg="del mod">
          <ac:chgData name="Fluegel, Joshua" userId="11958240-0b94-4b5d-833c-6868c0506b3c" providerId="ADAL" clId="{99661448-FD06-4BBB-962C-EBFEBB655C5E}" dt="2020-07-08T19:40:59.182" v="472" actId="478"/>
          <ac:spMkLst>
            <pc:docMk/>
            <pc:sldMk cId="3897946757" sldId="632"/>
            <ac:spMk id="10" creationId="{9AFD487C-8F20-4166-A728-883863BB3582}"/>
          </ac:spMkLst>
        </pc:spChg>
        <pc:spChg chg="add mod">
          <ac:chgData name="Fluegel, Joshua" userId="11958240-0b94-4b5d-833c-6868c0506b3c" providerId="ADAL" clId="{99661448-FD06-4BBB-962C-EBFEBB655C5E}" dt="2020-07-08T19:40:54.598" v="470" actId="1035"/>
          <ac:spMkLst>
            <pc:docMk/>
            <pc:sldMk cId="3897946757" sldId="632"/>
            <ac:spMk id="11" creationId="{6BD2125D-F022-410A-8CC6-6FD2D3B674B1}"/>
          </ac:spMkLst>
        </pc:spChg>
        <pc:grpChg chg="add mod">
          <ac:chgData name="Fluegel, Joshua" userId="11958240-0b94-4b5d-833c-6868c0506b3c" providerId="ADAL" clId="{99661448-FD06-4BBB-962C-EBFEBB655C5E}" dt="2020-07-08T19:40:54.598" v="470" actId="1035"/>
          <ac:grpSpMkLst>
            <pc:docMk/>
            <pc:sldMk cId="3897946757" sldId="632"/>
            <ac:grpSpMk id="12" creationId="{C1FB79D5-49A9-479D-89AC-5A992E9CE73E}"/>
          </ac:grpSpMkLst>
        </pc:grpChg>
        <pc:picChg chg="add mod">
          <ac:chgData name="Fluegel, Joshua" userId="11958240-0b94-4b5d-833c-6868c0506b3c" providerId="ADAL" clId="{99661448-FD06-4BBB-962C-EBFEBB655C5E}" dt="2020-07-08T19:40:54.598" v="470" actId="1035"/>
          <ac:picMkLst>
            <pc:docMk/>
            <pc:sldMk cId="3897946757" sldId="632"/>
            <ac:picMk id="7" creationId="{7E1AF507-8B76-4D97-89D4-E59AC8BA2066}"/>
          </ac:picMkLst>
        </pc:picChg>
        <pc:picChg chg="add mod">
          <ac:chgData name="Fluegel, Joshua" userId="11958240-0b94-4b5d-833c-6868c0506b3c" providerId="ADAL" clId="{99661448-FD06-4BBB-962C-EBFEBB655C5E}" dt="2020-07-08T19:40:54.598" v="470" actId="1035"/>
          <ac:picMkLst>
            <pc:docMk/>
            <pc:sldMk cId="3897946757" sldId="632"/>
            <ac:picMk id="8" creationId="{9A350E00-FB65-4901-AFFD-FE950E5364E4}"/>
          </ac:picMkLst>
        </pc:picChg>
      </pc:sldChg>
      <pc:sldChg chg="addSp delSp modSp add ord">
        <pc:chgData name="Fluegel, Joshua" userId="11958240-0b94-4b5d-833c-6868c0506b3c" providerId="ADAL" clId="{99661448-FD06-4BBB-962C-EBFEBB655C5E}" dt="2020-07-08T20:20:31.064" v="1523"/>
        <pc:sldMkLst>
          <pc:docMk/>
          <pc:sldMk cId="3744089219" sldId="635"/>
        </pc:sldMkLst>
        <pc:spChg chg="add del mod">
          <ac:chgData name="Fluegel, Joshua" userId="11958240-0b94-4b5d-833c-6868c0506b3c" providerId="ADAL" clId="{99661448-FD06-4BBB-962C-EBFEBB655C5E}" dt="2020-07-08T20:11:02.780" v="1416" actId="478"/>
          <ac:spMkLst>
            <pc:docMk/>
            <pc:sldMk cId="3744089219" sldId="635"/>
            <ac:spMk id="3" creationId="{5D80AE53-197F-415F-88AD-BD2DC183CC26}"/>
          </ac:spMkLst>
        </pc:spChg>
        <pc:spChg chg="del">
          <ac:chgData name="Fluegel, Joshua" userId="11958240-0b94-4b5d-833c-6868c0506b3c" providerId="ADAL" clId="{99661448-FD06-4BBB-962C-EBFEBB655C5E}" dt="2020-07-08T20:11:00.375" v="1415" actId="478"/>
          <ac:spMkLst>
            <pc:docMk/>
            <pc:sldMk cId="3744089219" sldId="635"/>
            <ac:spMk id="10" creationId="{9AFD487C-8F20-4166-A728-883863BB3582}"/>
          </ac:spMkLst>
        </pc:spChg>
        <pc:spChg chg="mod">
          <ac:chgData name="Fluegel, Joshua" userId="11958240-0b94-4b5d-833c-6868c0506b3c" providerId="ADAL" clId="{99661448-FD06-4BBB-962C-EBFEBB655C5E}" dt="2020-07-08T20:20:31.064" v="1523"/>
          <ac:spMkLst>
            <pc:docMk/>
            <pc:sldMk cId="3744089219" sldId="635"/>
            <ac:spMk id="15" creationId="{B653238F-F8AA-40F4-A4A0-182783E170D1}"/>
          </ac:spMkLst>
        </pc:spChg>
        <pc:picChg chg="add mod">
          <ac:chgData name="Fluegel, Joshua" userId="11958240-0b94-4b5d-833c-6868c0506b3c" providerId="ADAL" clId="{99661448-FD06-4BBB-962C-EBFEBB655C5E}" dt="2020-07-08T20:11:19.094" v="1452" actId="1036"/>
          <ac:picMkLst>
            <pc:docMk/>
            <pc:sldMk cId="3744089219" sldId="635"/>
            <ac:picMk id="6" creationId="{38E234F3-1491-4BA0-8587-979312121C58}"/>
          </ac:picMkLst>
        </pc:picChg>
      </pc:sldChg>
      <pc:sldChg chg="addSp delSp modSp add">
        <pc:chgData name="Fluegel, Joshua" userId="11958240-0b94-4b5d-833c-6868c0506b3c" providerId="ADAL" clId="{99661448-FD06-4BBB-962C-EBFEBB655C5E}" dt="2020-07-08T19:59:28.163" v="731" actId="1076"/>
        <pc:sldMkLst>
          <pc:docMk/>
          <pc:sldMk cId="1653277263" sldId="636"/>
        </pc:sldMkLst>
        <pc:spChg chg="add del">
          <ac:chgData name="Fluegel, Joshua" userId="11958240-0b94-4b5d-833c-6868c0506b3c" providerId="ADAL" clId="{99661448-FD06-4BBB-962C-EBFEBB655C5E}" dt="2020-07-08T19:59:18.886" v="729" actId="478"/>
          <ac:spMkLst>
            <pc:docMk/>
            <pc:sldMk cId="1653277263" sldId="636"/>
            <ac:spMk id="8" creationId="{D8C39983-5CE5-478D-9340-50EA5401CD90}"/>
          </ac:spMkLst>
        </pc:spChg>
        <pc:picChg chg="add del mod">
          <ac:chgData name="Fluegel, Joshua" userId="11958240-0b94-4b5d-833c-6868c0506b3c" providerId="ADAL" clId="{99661448-FD06-4BBB-962C-EBFEBB655C5E}" dt="2020-07-08T19:59:16.213" v="728" actId="1076"/>
          <ac:picMkLst>
            <pc:docMk/>
            <pc:sldMk cId="1653277263" sldId="636"/>
            <ac:picMk id="3" creationId="{B8A8F95D-3726-4A62-B78B-90A2BACCAF51}"/>
          </ac:picMkLst>
        </pc:picChg>
        <pc:picChg chg="add mod">
          <ac:chgData name="Fluegel, Joshua" userId="11958240-0b94-4b5d-833c-6868c0506b3c" providerId="ADAL" clId="{99661448-FD06-4BBB-962C-EBFEBB655C5E}" dt="2020-07-08T19:59:28.163" v="731" actId="1076"/>
          <ac:picMkLst>
            <pc:docMk/>
            <pc:sldMk cId="1653277263" sldId="636"/>
            <ac:picMk id="5" creationId="{CA8B06EF-CECD-413C-8FEB-DC38A9F6697D}"/>
          </ac:picMkLst>
        </pc:picChg>
      </pc:sldChg>
      <pc:sldChg chg="add">
        <pc:chgData name="Fluegel, Joshua" userId="11958240-0b94-4b5d-833c-6868c0506b3c" providerId="ADAL" clId="{99661448-FD06-4BBB-962C-EBFEBB655C5E}" dt="2020-07-08T19:41:23.046" v="475"/>
        <pc:sldMkLst>
          <pc:docMk/>
          <pc:sldMk cId="2022974810" sldId="637"/>
        </pc:sldMkLst>
      </pc:sldChg>
      <pc:sldChg chg="addSp delSp modSp add ord">
        <pc:chgData name="Fluegel, Joshua" userId="11958240-0b94-4b5d-833c-6868c0506b3c" providerId="ADAL" clId="{99661448-FD06-4BBB-962C-EBFEBB655C5E}" dt="2020-07-08T20:09:43.219" v="1371"/>
        <pc:sldMkLst>
          <pc:docMk/>
          <pc:sldMk cId="1598718834" sldId="638"/>
        </pc:sldMkLst>
        <pc:spChg chg="add del mod">
          <ac:chgData name="Fluegel, Joshua" userId="11958240-0b94-4b5d-833c-6868c0506b3c" providerId="ADAL" clId="{99661448-FD06-4BBB-962C-EBFEBB655C5E}" dt="2020-07-08T19:41:53.697" v="482" actId="478"/>
          <ac:spMkLst>
            <pc:docMk/>
            <pc:sldMk cId="1598718834" sldId="638"/>
            <ac:spMk id="3" creationId="{AF4B5F7E-8D35-41CE-907A-4C002614FC80}"/>
          </ac:spMkLst>
        </pc:spChg>
        <pc:spChg chg="del">
          <ac:chgData name="Fluegel, Joshua" userId="11958240-0b94-4b5d-833c-6868c0506b3c" providerId="ADAL" clId="{99661448-FD06-4BBB-962C-EBFEBB655C5E}" dt="2020-07-08T19:41:42.023" v="477" actId="478"/>
          <ac:spMkLst>
            <pc:docMk/>
            <pc:sldMk cId="1598718834" sldId="638"/>
            <ac:spMk id="6" creationId="{4CE01F2A-20ED-4282-BA65-2E11A24D69AD}"/>
          </ac:spMkLst>
        </pc:spChg>
        <pc:spChg chg="add del">
          <ac:chgData name="Fluegel, Joshua" userId="11958240-0b94-4b5d-833c-6868c0506b3c" providerId="ADAL" clId="{99661448-FD06-4BBB-962C-EBFEBB655C5E}" dt="2020-07-08T19:41:51.966" v="480"/>
          <ac:spMkLst>
            <pc:docMk/>
            <pc:sldMk cId="1598718834" sldId="638"/>
            <ac:spMk id="7" creationId="{605FD042-B719-4857-B40E-7BC60262FE1C}"/>
          </ac:spMkLst>
        </pc:spChg>
        <pc:spChg chg="add del">
          <ac:chgData name="Fluegel, Joshua" userId="11958240-0b94-4b5d-833c-6868c0506b3c" providerId="ADAL" clId="{99661448-FD06-4BBB-962C-EBFEBB655C5E}" dt="2020-07-08T19:59:01.625" v="706"/>
          <ac:spMkLst>
            <pc:docMk/>
            <pc:sldMk cId="1598718834" sldId="638"/>
            <ac:spMk id="8" creationId="{D8C39983-5CE5-478D-9340-50EA5401CD90}"/>
          </ac:spMkLst>
        </pc:spChg>
        <pc:spChg chg="add del">
          <ac:chgData name="Fluegel, Joshua" userId="11958240-0b94-4b5d-833c-6868c0506b3c" providerId="ADAL" clId="{99661448-FD06-4BBB-962C-EBFEBB655C5E}" dt="2020-07-08T19:41:51.966" v="480"/>
          <ac:spMkLst>
            <pc:docMk/>
            <pc:sldMk cId="1598718834" sldId="638"/>
            <ac:spMk id="12" creationId="{3B2385E8-7F79-4C57-BE9E-711D3CEBC6C1}"/>
          </ac:spMkLst>
        </pc:spChg>
        <pc:spChg chg="add del">
          <ac:chgData name="Fluegel, Joshua" userId="11958240-0b94-4b5d-833c-6868c0506b3c" providerId="ADAL" clId="{99661448-FD06-4BBB-962C-EBFEBB655C5E}" dt="2020-07-08T19:41:51.966" v="480"/>
          <ac:spMkLst>
            <pc:docMk/>
            <pc:sldMk cId="1598718834" sldId="638"/>
            <ac:spMk id="13" creationId="{E21E95D4-8597-47E9-BBA6-DA8D0A574749}"/>
          </ac:spMkLst>
        </pc:spChg>
        <pc:spChg chg="add mod">
          <ac:chgData name="Fluegel, Joshua" userId="11958240-0b94-4b5d-833c-6868c0506b3c" providerId="ADAL" clId="{99661448-FD06-4BBB-962C-EBFEBB655C5E}" dt="2020-07-08T19:42:39.124" v="516" actId="1035"/>
          <ac:spMkLst>
            <pc:docMk/>
            <pc:sldMk cId="1598718834" sldId="638"/>
            <ac:spMk id="28" creationId="{7121A1DB-49AF-4EFA-AE01-3F71A3E56B79}"/>
          </ac:spMkLst>
        </pc:spChg>
        <pc:spChg chg="add mod">
          <ac:chgData name="Fluegel, Joshua" userId="11958240-0b94-4b5d-833c-6868c0506b3c" providerId="ADAL" clId="{99661448-FD06-4BBB-962C-EBFEBB655C5E}" dt="2020-07-08T19:42:39.124" v="516" actId="1035"/>
          <ac:spMkLst>
            <pc:docMk/>
            <pc:sldMk cId="1598718834" sldId="638"/>
            <ac:spMk id="31" creationId="{05031615-2DB2-4209-B6BB-0D6800B8B199}"/>
          </ac:spMkLst>
        </pc:spChg>
        <pc:spChg chg="add mod">
          <ac:chgData name="Fluegel, Joshua" userId="11958240-0b94-4b5d-833c-6868c0506b3c" providerId="ADAL" clId="{99661448-FD06-4BBB-962C-EBFEBB655C5E}" dt="2020-07-08T19:42:39.124" v="516" actId="1035"/>
          <ac:spMkLst>
            <pc:docMk/>
            <pc:sldMk cId="1598718834" sldId="638"/>
            <ac:spMk id="32" creationId="{EFE3F71B-2997-4D1A-A8FB-4C2184437566}"/>
          </ac:spMkLst>
        </pc:spChg>
        <pc:spChg chg="mod">
          <ac:chgData name="Fluegel, Joshua" userId="11958240-0b94-4b5d-833c-6868c0506b3c" providerId="ADAL" clId="{99661448-FD06-4BBB-962C-EBFEBB655C5E}" dt="2020-07-08T19:43:04.881" v="527" actId="14100"/>
          <ac:spMkLst>
            <pc:docMk/>
            <pc:sldMk cId="1598718834" sldId="638"/>
            <ac:spMk id="35" creationId="{09C4BA94-CBC4-4DB6-8223-B5722D83A52D}"/>
          </ac:spMkLst>
        </pc:spChg>
        <pc:spChg chg="del mod">
          <ac:chgData name="Fluegel, Joshua" userId="11958240-0b94-4b5d-833c-6868c0506b3c" providerId="ADAL" clId="{99661448-FD06-4BBB-962C-EBFEBB655C5E}" dt="2020-07-08T19:44:21.230" v="605" actId="478"/>
          <ac:spMkLst>
            <pc:docMk/>
            <pc:sldMk cId="1598718834" sldId="638"/>
            <ac:spMk id="40" creationId="{52A3CA55-B761-4A87-AA5C-43CCAD75245E}"/>
          </ac:spMkLst>
        </pc:spChg>
        <pc:spChg chg="del">
          <ac:chgData name="Fluegel, Joshua" userId="11958240-0b94-4b5d-833c-6868c0506b3c" providerId="ADAL" clId="{99661448-FD06-4BBB-962C-EBFEBB655C5E}" dt="2020-07-08T20:00:55.326" v="884" actId="478"/>
          <ac:spMkLst>
            <pc:docMk/>
            <pc:sldMk cId="1598718834" sldId="638"/>
            <ac:spMk id="41" creationId="{48AEF587-D31F-484F-955C-C6B73E6B9146}"/>
          </ac:spMkLst>
        </pc:spChg>
        <pc:spChg chg="del">
          <ac:chgData name="Fluegel, Joshua" userId="11958240-0b94-4b5d-833c-6868c0506b3c" providerId="ADAL" clId="{99661448-FD06-4BBB-962C-EBFEBB655C5E}" dt="2020-07-08T19:58:17.804" v="657" actId="478"/>
          <ac:spMkLst>
            <pc:docMk/>
            <pc:sldMk cId="1598718834" sldId="638"/>
            <ac:spMk id="42" creationId="{D2671482-5145-41D5-BED9-9F9AA890E4B4}"/>
          </ac:spMkLst>
        </pc:spChg>
        <pc:spChg chg="add mod">
          <ac:chgData name="Fluegel, Joshua" userId="11958240-0b94-4b5d-833c-6868c0506b3c" providerId="ADAL" clId="{99661448-FD06-4BBB-962C-EBFEBB655C5E}" dt="2020-07-08T20:04:30.374" v="1156" actId="1038"/>
          <ac:spMkLst>
            <pc:docMk/>
            <pc:sldMk cId="1598718834" sldId="638"/>
            <ac:spMk id="47" creationId="{A2ADC646-0B78-4524-B9B0-312A6CA176DD}"/>
          </ac:spMkLst>
        </pc:spChg>
        <pc:spChg chg="add del mod">
          <ac:chgData name="Fluegel, Joshua" userId="11958240-0b94-4b5d-833c-6868c0506b3c" providerId="ADAL" clId="{99661448-FD06-4BBB-962C-EBFEBB655C5E}" dt="2020-07-08T19:49:19.478" v="653" actId="478"/>
          <ac:spMkLst>
            <pc:docMk/>
            <pc:sldMk cId="1598718834" sldId="638"/>
            <ac:spMk id="48" creationId="{CA76D263-D4AA-4BE0-9B07-65D0E65270B5}"/>
          </ac:spMkLst>
        </pc:spChg>
        <pc:spChg chg="add del mod">
          <ac:chgData name="Fluegel, Joshua" userId="11958240-0b94-4b5d-833c-6868c0506b3c" providerId="ADAL" clId="{99661448-FD06-4BBB-962C-EBFEBB655C5E}" dt="2020-07-08T19:49:22.845" v="654" actId="478"/>
          <ac:spMkLst>
            <pc:docMk/>
            <pc:sldMk cId="1598718834" sldId="638"/>
            <ac:spMk id="49" creationId="{C3D402F9-7C8C-4182-9978-74F7F30A7801}"/>
          </ac:spMkLst>
        </pc:spChg>
        <pc:spChg chg="add del">
          <ac:chgData name="Fluegel, Joshua" userId="11958240-0b94-4b5d-833c-6868c0506b3c" providerId="ADAL" clId="{99661448-FD06-4BBB-962C-EBFEBB655C5E}" dt="2020-07-08T19:51:49.350" v="656" actId="478"/>
          <ac:spMkLst>
            <pc:docMk/>
            <pc:sldMk cId="1598718834" sldId="638"/>
            <ac:spMk id="50" creationId="{02C066BC-935B-4420-AFF7-02CCCE18DE18}"/>
          </ac:spMkLst>
        </pc:spChg>
        <pc:spChg chg="add mod">
          <ac:chgData name="Fluegel, Joshua" userId="11958240-0b94-4b5d-833c-6868c0506b3c" providerId="ADAL" clId="{99661448-FD06-4BBB-962C-EBFEBB655C5E}" dt="2020-07-08T20:02:04.416" v="918" actId="14100"/>
          <ac:spMkLst>
            <pc:docMk/>
            <pc:sldMk cId="1598718834" sldId="638"/>
            <ac:spMk id="56" creationId="{EBF75BFE-50DB-4E5C-9975-8AB3D9A7496C}"/>
          </ac:spMkLst>
        </pc:spChg>
        <pc:spChg chg="add del">
          <ac:chgData name="Fluegel, Joshua" userId="11958240-0b94-4b5d-833c-6868c0506b3c" providerId="ADAL" clId="{99661448-FD06-4BBB-962C-EBFEBB655C5E}" dt="2020-07-08T20:03:29.274" v="920"/>
          <ac:spMkLst>
            <pc:docMk/>
            <pc:sldMk cId="1598718834" sldId="638"/>
            <ac:spMk id="57" creationId="{99377EF1-0350-47F7-BFC2-A540299C50EC}"/>
          </ac:spMkLst>
        </pc:spChg>
        <pc:spChg chg="add del mod">
          <ac:chgData name="Fluegel, Joshua" userId="11958240-0b94-4b5d-833c-6868c0506b3c" providerId="ADAL" clId="{99661448-FD06-4BBB-962C-EBFEBB655C5E}" dt="2020-07-08T20:03:48.888" v="922" actId="767"/>
          <ac:spMkLst>
            <pc:docMk/>
            <pc:sldMk cId="1598718834" sldId="638"/>
            <ac:spMk id="58" creationId="{1ADB2FF0-F8A2-4C53-9612-69437082F9D5}"/>
          </ac:spMkLst>
        </pc:spChg>
        <pc:spChg chg="add mod">
          <ac:chgData name="Fluegel, Joshua" userId="11958240-0b94-4b5d-833c-6868c0506b3c" providerId="ADAL" clId="{99661448-FD06-4BBB-962C-EBFEBB655C5E}" dt="2020-07-08T20:07:00.173" v="1323" actId="1036"/>
          <ac:spMkLst>
            <pc:docMk/>
            <pc:sldMk cId="1598718834" sldId="638"/>
            <ac:spMk id="59" creationId="{32BBEBF7-43FE-43BE-9D60-D51C27B5F4B6}"/>
          </ac:spMkLst>
        </pc:spChg>
        <pc:grpChg chg="add del">
          <ac:chgData name="Fluegel, Joshua" userId="11958240-0b94-4b5d-833c-6868c0506b3c" providerId="ADAL" clId="{99661448-FD06-4BBB-962C-EBFEBB655C5E}" dt="2020-07-08T19:41:51.966" v="480"/>
          <ac:grpSpMkLst>
            <pc:docMk/>
            <pc:sldMk cId="1598718834" sldId="638"/>
            <ac:grpSpMk id="14" creationId="{6B59EF74-E5DC-4173-8424-AC8CB3341096}"/>
          </ac:grpSpMkLst>
        </pc:grpChg>
        <pc:grpChg chg="add mod">
          <ac:chgData name="Fluegel, Joshua" userId="11958240-0b94-4b5d-833c-6868c0506b3c" providerId="ADAL" clId="{99661448-FD06-4BBB-962C-EBFEBB655C5E}" dt="2020-07-08T19:42:46.052" v="525" actId="1036"/>
          <ac:grpSpMkLst>
            <pc:docMk/>
            <pc:sldMk cId="1598718834" sldId="638"/>
            <ac:grpSpMk id="33" creationId="{C4235843-5730-4D48-9BE4-2130ADCDC10B}"/>
          </ac:grpSpMkLst>
        </pc:grpChg>
        <pc:grpChg chg="del">
          <ac:chgData name="Fluegel, Joshua" userId="11958240-0b94-4b5d-833c-6868c0506b3c" providerId="ADAL" clId="{99661448-FD06-4BBB-962C-EBFEBB655C5E}" dt="2020-07-08T19:58:17.804" v="657" actId="478"/>
          <ac:grpSpMkLst>
            <pc:docMk/>
            <pc:sldMk cId="1598718834" sldId="638"/>
            <ac:grpSpMk id="39" creationId="{66334174-FDFB-4A73-97BB-42B1D82EE8B3}"/>
          </ac:grpSpMkLst>
        </pc:grpChg>
        <pc:picChg chg="add del mod">
          <ac:chgData name="Fluegel, Joshua" userId="11958240-0b94-4b5d-833c-6868c0506b3c" providerId="ADAL" clId="{99661448-FD06-4BBB-962C-EBFEBB655C5E}" dt="2020-07-08T19:58:40.080" v="688"/>
          <ac:picMkLst>
            <pc:docMk/>
            <pc:sldMk cId="1598718834" sldId="638"/>
            <ac:picMk id="5" creationId="{DD0598CE-DB35-4AC3-801A-6C7124287203}"/>
          </ac:picMkLst>
        </pc:picChg>
        <pc:picChg chg="add del">
          <ac:chgData name="Fluegel, Joshua" userId="11958240-0b94-4b5d-833c-6868c0506b3c" providerId="ADAL" clId="{99661448-FD06-4BBB-962C-EBFEBB655C5E}" dt="2020-07-08T19:41:51.966" v="480"/>
          <ac:picMkLst>
            <pc:docMk/>
            <pc:sldMk cId="1598718834" sldId="638"/>
            <ac:picMk id="10" creationId="{9AEF03F7-6A6C-4E78-9EF0-D05734F68BF9}"/>
          </ac:picMkLst>
        </pc:picChg>
        <pc:picChg chg="add del">
          <ac:chgData name="Fluegel, Joshua" userId="11958240-0b94-4b5d-833c-6868c0506b3c" providerId="ADAL" clId="{99661448-FD06-4BBB-962C-EBFEBB655C5E}" dt="2020-07-08T19:41:51.966" v="480"/>
          <ac:picMkLst>
            <pc:docMk/>
            <pc:sldMk cId="1598718834" sldId="638"/>
            <ac:picMk id="11" creationId="{C2D4B1F0-561B-4785-AE32-EBD6D3613D4B}"/>
          </ac:picMkLst>
        </pc:picChg>
        <pc:picChg chg="add mod">
          <ac:chgData name="Fluegel, Joshua" userId="11958240-0b94-4b5d-833c-6868c0506b3c" providerId="ADAL" clId="{99661448-FD06-4BBB-962C-EBFEBB655C5E}" dt="2020-07-08T19:42:39.124" v="516" actId="1035"/>
          <ac:picMkLst>
            <pc:docMk/>
            <pc:sldMk cId="1598718834" sldId="638"/>
            <ac:picMk id="29" creationId="{39AA6210-CC91-4392-9685-E19C496262F8}"/>
          </ac:picMkLst>
        </pc:picChg>
        <pc:picChg chg="add mod">
          <ac:chgData name="Fluegel, Joshua" userId="11958240-0b94-4b5d-833c-6868c0506b3c" providerId="ADAL" clId="{99661448-FD06-4BBB-962C-EBFEBB655C5E}" dt="2020-07-08T19:42:39.124" v="516" actId="1035"/>
          <ac:picMkLst>
            <pc:docMk/>
            <pc:sldMk cId="1598718834" sldId="638"/>
            <ac:picMk id="30" creationId="{C3548F39-8A6D-44BD-BE06-3B5F1BA98945}"/>
          </ac:picMkLst>
        </pc:picChg>
        <pc:picChg chg="add del mod">
          <ac:chgData name="Fluegel, Joshua" userId="11958240-0b94-4b5d-833c-6868c0506b3c" providerId="ADAL" clId="{99661448-FD06-4BBB-962C-EBFEBB655C5E}" dt="2020-07-08T19:58:50.839" v="704"/>
          <ac:picMkLst>
            <pc:docMk/>
            <pc:sldMk cId="1598718834" sldId="638"/>
            <ac:picMk id="52" creationId="{31416B1A-89B4-4CB5-8908-48C06B26D90C}"/>
          </ac:picMkLst>
        </pc:picChg>
        <pc:picChg chg="add del mod">
          <ac:chgData name="Fluegel, Joshua" userId="11958240-0b94-4b5d-833c-6868c0506b3c" providerId="ADAL" clId="{99661448-FD06-4BBB-962C-EBFEBB655C5E}" dt="2020-07-08T19:59:01.625" v="706"/>
          <ac:picMkLst>
            <pc:docMk/>
            <pc:sldMk cId="1598718834" sldId="638"/>
            <ac:picMk id="54" creationId="{76A8F7DD-FE3D-47B4-A81C-F95AB1C3BE55}"/>
          </ac:picMkLst>
        </pc:picChg>
        <pc:picChg chg="add mod">
          <ac:chgData name="Fluegel, Joshua" userId="11958240-0b94-4b5d-833c-6868c0506b3c" providerId="ADAL" clId="{99661448-FD06-4BBB-962C-EBFEBB655C5E}" dt="2020-07-08T20:01:02.869" v="907" actId="1037"/>
          <ac:picMkLst>
            <pc:docMk/>
            <pc:sldMk cId="1598718834" sldId="638"/>
            <ac:picMk id="55" creationId="{5485D30D-C1EE-4080-9C02-7D40742B8C63}"/>
          </ac:picMkLst>
        </pc:picChg>
        <pc:picChg chg="add mod">
          <ac:chgData name="Fluegel, Joshua" userId="11958240-0b94-4b5d-833c-6868c0506b3c" providerId="ADAL" clId="{99661448-FD06-4BBB-962C-EBFEBB655C5E}" dt="2020-07-08T20:08:32.171" v="1366" actId="1037"/>
          <ac:picMkLst>
            <pc:docMk/>
            <pc:sldMk cId="1598718834" sldId="638"/>
            <ac:picMk id="60" creationId="{23A630CA-588B-48C2-A236-B9124672D725}"/>
          </ac:picMkLst>
        </pc:picChg>
      </pc:sldChg>
      <pc:sldMasterChg chg="delSldLayout">
        <pc:chgData name="Fluegel, Joshua" userId="11958240-0b94-4b5d-833c-6868c0506b3c" providerId="ADAL" clId="{99661448-FD06-4BBB-962C-EBFEBB655C5E}" dt="2020-07-08T20:09:38.421" v="1370" actId="2696"/>
        <pc:sldMasterMkLst>
          <pc:docMk/>
          <pc:sldMasterMk cId="0" sldId="2147483648"/>
        </pc:sldMasterMkLst>
        <pc:sldLayoutChg chg="del">
          <pc:chgData name="Fluegel, Joshua" userId="11958240-0b94-4b5d-833c-6868c0506b3c" providerId="ADAL" clId="{99661448-FD06-4BBB-962C-EBFEBB655C5E}" dt="2020-07-08T20:09:38.421" v="1370" actId="2696"/>
          <pc:sldLayoutMkLst>
            <pc:docMk/>
            <pc:sldMasterMk cId="0" sldId="2147483648"/>
            <pc:sldLayoutMk cId="2953377614" sldId="2147483658"/>
          </pc:sldLayoutMkLst>
        </pc:sldLayoutChg>
      </pc:sldMasterChg>
    </pc:docChg>
  </pc:docChgLst>
  <pc:docChgLst>
    <pc:chgData name="Fluegel, Joshua" userId="11958240-0b94-4b5d-833c-6868c0506b3c" providerId="ADAL" clId="{7B79B5BD-BCF7-4285-A9E3-26B08269B4F0}"/>
    <pc:docChg chg="custSel delSld modSld">
      <pc:chgData name="Fluegel, Joshua" userId="11958240-0b94-4b5d-833c-6868c0506b3c" providerId="ADAL" clId="{7B79B5BD-BCF7-4285-A9E3-26B08269B4F0}" dt="2020-07-08T20:23:33.269" v="66" actId="20577"/>
      <pc:docMkLst>
        <pc:docMk/>
      </pc:docMkLst>
      <pc:sldChg chg="modSp del">
        <pc:chgData name="Fluegel, Joshua" userId="11958240-0b94-4b5d-833c-6868c0506b3c" providerId="ADAL" clId="{7B79B5BD-BCF7-4285-A9E3-26B08269B4F0}" dt="2020-07-08T20:23:06.172" v="17" actId="2696"/>
        <pc:sldMkLst>
          <pc:docMk/>
          <pc:sldMk cId="2710254357" sldId="628"/>
        </pc:sldMkLst>
        <pc:spChg chg="mod">
          <ac:chgData name="Fluegel, Joshua" userId="11958240-0b94-4b5d-833c-6868c0506b3c" providerId="ADAL" clId="{7B79B5BD-BCF7-4285-A9E3-26B08269B4F0}" dt="2020-07-08T20:22:48.948" v="11" actId="20577"/>
          <ac:spMkLst>
            <pc:docMk/>
            <pc:sldMk cId="2710254357" sldId="628"/>
            <ac:spMk id="15" creationId="{B653238F-F8AA-40F4-A4A0-182783E170D1}"/>
          </ac:spMkLst>
        </pc:spChg>
      </pc:sldChg>
      <pc:sldChg chg="modSp">
        <pc:chgData name="Fluegel, Joshua" userId="11958240-0b94-4b5d-833c-6868c0506b3c" providerId="ADAL" clId="{7B79B5BD-BCF7-4285-A9E3-26B08269B4F0}" dt="2020-07-08T20:22:40.364" v="4" actId="20577"/>
        <pc:sldMkLst>
          <pc:docMk/>
          <pc:sldMk cId="1440341384" sldId="631"/>
        </pc:sldMkLst>
        <pc:spChg chg="mod">
          <ac:chgData name="Fluegel, Joshua" userId="11958240-0b94-4b5d-833c-6868c0506b3c" providerId="ADAL" clId="{7B79B5BD-BCF7-4285-A9E3-26B08269B4F0}" dt="2020-07-08T20:22:40.364" v="4" actId="20577"/>
          <ac:spMkLst>
            <pc:docMk/>
            <pc:sldMk cId="1440341384" sldId="631"/>
            <ac:spMk id="8" creationId="{EC48FD0C-DDE2-4F62-9DA6-6A9D03C95720}"/>
          </ac:spMkLst>
        </pc:spChg>
      </pc:sldChg>
      <pc:sldChg chg="modSp">
        <pc:chgData name="Fluegel, Joshua" userId="11958240-0b94-4b5d-833c-6868c0506b3c" providerId="ADAL" clId="{7B79B5BD-BCF7-4285-A9E3-26B08269B4F0}" dt="2020-07-08T20:23:33.269" v="66" actId="20577"/>
        <pc:sldMkLst>
          <pc:docMk/>
          <pc:sldMk cId="1193528000" sldId="633"/>
        </pc:sldMkLst>
        <pc:spChg chg="mod">
          <ac:chgData name="Fluegel, Joshua" userId="11958240-0b94-4b5d-833c-6868c0506b3c" providerId="ADAL" clId="{7B79B5BD-BCF7-4285-A9E3-26B08269B4F0}" dt="2020-07-08T20:23:33.269" v="66" actId="20577"/>
          <ac:spMkLst>
            <pc:docMk/>
            <pc:sldMk cId="1193528000" sldId="633"/>
            <ac:spMk id="15" creationId="{B653238F-F8AA-40F4-A4A0-182783E170D1}"/>
          </ac:spMkLst>
        </pc:spChg>
      </pc:sldChg>
      <pc:sldChg chg="modSp">
        <pc:chgData name="Fluegel, Joshua" userId="11958240-0b94-4b5d-833c-6868c0506b3c" providerId="ADAL" clId="{7B79B5BD-BCF7-4285-A9E3-26B08269B4F0}" dt="2020-07-08T20:23:25.037" v="43" actId="20577"/>
        <pc:sldMkLst>
          <pc:docMk/>
          <pc:sldMk cId="2645212514" sldId="634"/>
        </pc:sldMkLst>
        <pc:spChg chg="mod">
          <ac:chgData name="Fluegel, Joshua" userId="11958240-0b94-4b5d-833c-6868c0506b3c" providerId="ADAL" clId="{7B79B5BD-BCF7-4285-A9E3-26B08269B4F0}" dt="2020-07-08T20:23:25.037" v="43" actId="20577"/>
          <ac:spMkLst>
            <pc:docMk/>
            <pc:sldMk cId="2645212514" sldId="634"/>
            <ac:spMk id="15" creationId="{B653238F-F8AA-40F4-A4A0-182783E170D1}"/>
          </ac:spMkLst>
        </pc:spChg>
      </pc:sldChg>
      <pc:sldChg chg="modSp del">
        <pc:chgData name="Fluegel, Joshua" userId="11958240-0b94-4b5d-833c-6868c0506b3c" providerId="ADAL" clId="{7B79B5BD-BCF7-4285-A9E3-26B08269B4F0}" dt="2020-07-08T20:23:08.264" v="19" actId="2696"/>
        <pc:sldMkLst>
          <pc:docMk/>
          <pc:sldMk cId="3744089219" sldId="635"/>
        </pc:sldMkLst>
        <pc:spChg chg="mod">
          <ac:chgData name="Fluegel, Joshua" userId="11958240-0b94-4b5d-833c-6868c0506b3c" providerId="ADAL" clId="{7B79B5BD-BCF7-4285-A9E3-26B08269B4F0}" dt="2020-07-08T20:22:57.677" v="16" actId="20577"/>
          <ac:spMkLst>
            <pc:docMk/>
            <pc:sldMk cId="3744089219" sldId="635"/>
            <ac:spMk id="15" creationId="{B653238F-F8AA-40F4-A4A0-182783E170D1}"/>
          </ac:spMkLst>
        </pc:spChg>
      </pc:sldChg>
      <pc:sldChg chg="del">
        <pc:chgData name="Fluegel, Joshua" userId="11958240-0b94-4b5d-833c-6868c0506b3c" providerId="ADAL" clId="{7B79B5BD-BCF7-4285-A9E3-26B08269B4F0}" dt="2020-07-08T20:23:12.801" v="20" actId="2696"/>
        <pc:sldMkLst>
          <pc:docMk/>
          <pc:sldMk cId="1653277263" sldId="636"/>
        </pc:sldMkLst>
      </pc:sldChg>
      <pc:sldChg chg="del">
        <pc:chgData name="Fluegel, Joshua" userId="11958240-0b94-4b5d-833c-6868c0506b3c" providerId="ADAL" clId="{7B79B5BD-BCF7-4285-A9E3-26B08269B4F0}" dt="2020-07-08T20:23:07.335" v="18" actId="2696"/>
        <pc:sldMkLst>
          <pc:docMk/>
          <pc:sldMk cId="1598718834" sldId="63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2863C2"/>
                </a:solidFill>
                <a:latin typeface="+mn-lt"/>
                <a:ea typeface="+mn-ea"/>
                <a:cs typeface="+mn-cs"/>
              </a:defRPr>
            </a:pPr>
            <a:r>
              <a:rPr lang="en-US" dirty="0">
                <a:solidFill>
                  <a:srgbClr val="2863C2"/>
                </a:solidFill>
              </a:rPr>
              <a:t>Carbon Reduction Mandate – State of CA</a:t>
            </a:r>
          </a:p>
        </c:rich>
      </c:tx>
      <c:layout>
        <c:manualLayout>
          <c:xMode val="edge"/>
          <c:yMode val="edge"/>
          <c:x val="0.51122533073238563"/>
          <c:y val="3.97664747674811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2863C2"/>
              </a:solidFill>
              <a:latin typeface="+mn-lt"/>
              <a:ea typeface="+mn-ea"/>
              <a:cs typeface="+mn-cs"/>
            </a:defRPr>
          </a:pPr>
          <a:endParaRPr lang="en-US"/>
        </a:p>
      </c:txPr>
    </c:title>
    <c:autoTitleDeleted val="0"/>
    <c:plotArea>
      <c:layout>
        <c:manualLayout>
          <c:layoutTarget val="inner"/>
          <c:xMode val="edge"/>
          <c:yMode val="edge"/>
          <c:x val="9.7472008532956025E-2"/>
          <c:y val="0.18300633237835198"/>
          <c:w val="0.90252799146704399"/>
          <c:h val="0.63314430805610755"/>
        </c:manualLayout>
      </c:layout>
      <c:lineChart>
        <c:grouping val="standard"/>
        <c:varyColors val="0"/>
        <c:ser>
          <c:idx val="0"/>
          <c:order val="0"/>
          <c:tx>
            <c:strRef>
              <c:f>Sheet1!$B$1</c:f>
              <c:strCache>
                <c:ptCount val="1"/>
                <c:pt idx="0">
                  <c:v>Carbon Reduction Mandate</c:v>
                </c:pt>
              </c:strCache>
            </c:strRef>
          </c:tx>
          <c:spPr>
            <a:ln w="28575" cap="rnd">
              <a:solidFill>
                <a:srgbClr val="2863C2"/>
              </a:solidFill>
              <a:round/>
            </a:ln>
            <a:effectLst/>
          </c:spPr>
          <c:marker>
            <c:symbol val="none"/>
          </c:marker>
          <c:dLbls>
            <c:dLbl>
              <c:idx val="4"/>
              <c:tx>
                <c:rich>
                  <a:bodyPr/>
                  <a:lstStyle/>
                  <a:p>
                    <a:r>
                      <a:rPr lang="en-US"/>
                      <a:t>6.25%</a:t>
                    </a:r>
                    <a:endParaRPr lang="en-US" dirty="0"/>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C4-44F4-A613-B2C87C24BCF2}"/>
                </c:ext>
              </c:extLst>
            </c:dLbl>
            <c:dLbl>
              <c:idx val="6"/>
              <c:tx>
                <c:rich>
                  <a:bodyPr/>
                  <a:lstStyle/>
                  <a:p>
                    <a:r>
                      <a:rPr lang="en-US" dirty="0"/>
                      <a:t>8.75%</a:t>
                    </a:r>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C4-44F4-A613-B2C87C24BCF2}"/>
                </c:ext>
              </c:extLst>
            </c:dLbl>
            <c:dLbl>
              <c:idx val="13"/>
              <c:tx>
                <c:rich>
                  <a:bodyPr/>
                  <a:lstStyle/>
                  <a:p>
                    <a:r>
                      <a:rPr lang="en-US"/>
                      <a:t>17.50%</a:t>
                    </a:r>
                    <a:endParaRPr lang="en-US" dirty="0"/>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C4-44F4-A613-B2C87C24BCF2}"/>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numCache>
            </c:numRef>
          </c:cat>
          <c:val>
            <c:numRef>
              <c:f>Sheet1!$B$2:$B$17</c:f>
              <c:numCache>
                <c:formatCode>0.00%</c:formatCode>
                <c:ptCount val="16"/>
                <c:pt idx="0">
                  <c:v>0.01</c:v>
                </c:pt>
                <c:pt idx="1">
                  <c:v>0.02</c:v>
                </c:pt>
                <c:pt idx="2">
                  <c:v>3.5000000000000003E-2</c:v>
                </c:pt>
                <c:pt idx="3">
                  <c:v>0.05</c:v>
                </c:pt>
                <c:pt idx="4">
                  <c:v>6.3E-2</c:v>
                </c:pt>
                <c:pt idx="5">
                  <c:v>7.4999999999999997E-2</c:v>
                </c:pt>
                <c:pt idx="6">
                  <c:v>8.7999999999999995E-2</c:v>
                </c:pt>
                <c:pt idx="7">
                  <c:v>0.1</c:v>
                </c:pt>
                <c:pt idx="8">
                  <c:v>0.1125</c:v>
                </c:pt>
                <c:pt idx="9">
                  <c:v>0.125</c:v>
                </c:pt>
                <c:pt idx="10">
                  <c:v>0.13750000000000001</c:v>
                </c:pt>
                <c:pt idx="11">
                  <c:v>0.15</c:v>
                </c:pt>
                <c:pt idx="12">
                  <c:v>0.16250000000000001</c:v>
                </c:pt>
                <c:pt idx="13">
                  <c:v>0.17299999999999999</c:v>
                </c:pt>
                <c:pt idx="14">
                  <c:v>0.1875</c:v>
                </c:pt>
                <c:pt idx="15">
                  <c:v>0.2</c:v>
                </c:pt>
              </c:numCache>
            </c:numRef>
          </c:val>
          <c:smooth val="0"/>
          <c:extLst>
            <c:ext xmlns:c16="http://schemas.microsoft.com/office/drawing/2014/chart" uri="{C3380CC4-5D6E-409C-BE32-E72D297353CC}">
              <c16:uniqueId val="{00000000-AB00-43EC-9B6A-3A777E4DB62E}"/>
            </c:ext>
          </c:extLst>
        </c:ser>
        <c:dLbls>
          <c:dLblPos val="t"/>
          <c:showLegendKey val="0"/>
          <c:showVal val="1"/>
          <c:showCatName val="0"/>
          <c:showSerName val="0"/>
          <c:showPercent val="0"/>
          <c:showBubbleSize val="0"/>
        </c:dLbls>
        <c:smooth val="0"/>
        <c:axId val="528011008"/>
        <c:axId val="528015272"/>
      </c:lineChart>
      <c:catAx>
        <c:axId val="52801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28015272"/>
        <c:crosses val="autoZero"/>
        <c:auto val="1"/>
        <c:lblAlgn val="ctr"/>
        <c:lblOffset val="100"/>
        <c:noMultiLvlLbl val="0"/>
      </c:catAx>
      <c:valAx>
        <c:axId val="5280152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28011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0.34081</cdr:x>
      <cdr:y>0.31867</cdr:y>
    </cdr:from>
    <cdr:to>
      <cdr:x>0.34081</cdr:x>
      <cdr:y>0.57758</cdr:y>
    </cdr:to>
    <cdr:cxnSp macro="">
      <cdr:nvCxnSpPr>
        <cdr:cNvPr id="2" name="Straight Arrow Connector 1">
          <a:extLst xmlns:a="http://schemas.openxmlformats.org/drawingml/2006/main">
            <a:ext uri="{FF2B5EF4-FFF2-40B4-BE49-F238E27FC236}">
              <a16:creationId xmlns:a16="http://schemas.microsoft.com/office/drawing/2014/main" id="{3304B547-35F3-4589-AC0E-A3BDADD3A3D1}"/>
            </a:ext>
          </a:extLst>
        </cdr:cNvPr>
        <cdr:cNvCxnSpPr/>
      </cdr:nvCxnSpPr>
      <cdr:spPr>
        <a:xfrm xmlns:a="http://schemas.openxmlformats.org/drawingml/2006/main">
          <a:off x="3036793" y="1278944"/>
          <a:ext cx="0" cy="1039086"/>
        </a:xfrm>
        <a:prstGeom xmlns:a="http://schemas.openxmlformats.org/drawingml/2006/main" prst="straightConnector1">
          <a:avLst/>
        </a:prstGeom>
        <a:ln xmlns:a="http://schemas.openxmlformats.org/drawingml/2006/main">
          <a:solidFill>
            <a:srgbClr val="C3680D"/>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0.29973</cdr:x>
      <cdr:y>0.25075</cdr:y>
    </cdr:from>
    <cdr:to>
      <cdr:x>0.37071</cdr:x>
      <cdr:y>0.30479</cdr:y>
    </cdr:to>
    <cdr:sp macro="" textlink="">
      <cdr:nvSpPr>
        <cdr:cNvPr id="4" name="Rectangle: Rounded Corners 3">
          <a:extLst xmlns:a="http://schemas.openxmlformats.org/drawingml/2006/main">
            <a:ext uri="{FF2B5EF4-FFF2-40B4-BE49-F238E27FC236}">
              <a16:creationId xmlns:a16="http://schemas.microsoft.com/office/drawing/2014/main" id="{40E9040F-5D4B-4EEA-8B26-7EA31A4B8636}"/>
            </a:ext>
          </a:extLst>
        </cdr:cNvPr>
        <cdr:cNvSpPr/>
      </cdr:nvSpPr>
      <cdr:spPr>
        <a:xfrm xmlns:a="http://schemas.openxmlformats.org/drawingml/2006/main">
          <a:off x="2670720" y="1006350"/>
          <a:ext cx="632459" cy="216881"/>
        </a:xfrm>
        <a:prstGeom xmlns:a="http://schemas.openxmlformats.org/drawingml/2006/main" prst="roundRect">
          <a:avLst/>
        </a:prstGeom>
        <a:solidFill xmlns:a="http://schemas.openxmlformats.org/drawingml/2006/main">
          <a:schemeClr val="bg1">
            <a:alpha val="25000"/>
          </a:schemeClr>
        </a:solidFill>
        <a:ln xmlns:a="http://schemas.openxmlformats.org/drawingml/2006/main" w="12700">
          <a:solidFill>
            <a:srgbClr val="C3680D"/>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27432" rIns="27432" rtlCol="0" anchor="ctr"/>
        <a:lstStyle xmlns:a="http://schemas.openxmlformats.org/drawingml/2006/main">
          <a:defPPr>
            <a:defRPr lang="nl-NL"/>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US" sz="1100" b="1" i="1" dirty="0">
              <a:solidFill>
                <a:srgbClr val="C3680D"/>
              </a:solidFill>
            </a:rPr>
            <a:t>$197.50</a:t>
          </a:r>
        </a:p>
      </cdr:txBody>
    </cdr:sp>
  </cdr:relSizeAnchor>
  <cdr:relSizeAnchor xmlns:cdr="http://schemas.openxmlformats.org/drawingml/2006/chartDrawing">
    <cdr:from>
      <cdr:x>0.37426</cdr:x>
      <cdr:y>0.20049</cdr:y>
    </cdr:from>
    <cdr:to>
      <cdr:x>0.43994</cdr:x>
      <cdr:y>0.25453</cdr:y>
    </cdr:to>
    <cdr:sp macro="" textlink="">
      <cdr:nvSpPr>
        <cdr:cNvPr id="5" name="Rectangle: Rounded Corners 4">
          <a:extLst xmlns:a="http://schemas.openxmlformats.org/drawingml/2006/main">
            <a:ext uri="{FF2B5EF4-FFF2-40B4-BE49-F238E27FC236}">
              <a16:creationId xmlns:a16="http://schemas.microsoft.com/office/drawing/2014/main" id="{CA8724FF-1A65-4C2E-ACA4-ED2F642FB613}"/>
            </a:ext>
          </a:extLst>
        </cdr:cNvPr>
        <cdr:cNvSpPr/>
      </cdr:nvSpPr>
      <cdr:spPr>
        <a:xfrm xmlns:a="http://schemas.openxmlformats.org/drawingml/2006/main">
          <a:off x="3334767" y="804622"/>
          <a:ext cx="585235" cy="216881"/>
        </a:xfrm>
        <a:prstGeom xmlns:a="http://schemas.openxmlformats.org/drawingml/2006/main" prst="roundRect">
          <a:avLst/>
        </a:prstGeom>
        <a:solidFill xmlns:a="http://schemas.openxmlformats.org/drawingml/2006/main">
          <a:schemeClr val="bg1">
            <a:alpha val="25000"/>
          </a:schemeClr>
        </a:solidFill>
        <a:ln xmlns:a="http://schemas.openxmlformats.org/drawingml/2006/main" w="12700">
          <a:solidFill>
            <a:srgbClr val="C3680D"/>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27432" rIns="27432"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100" b="1" i="1" dirty="0">
              <a:solidFill>
                <a:srgbClr val="C3680D"/>
              </a:solidFill>
            </a:rPr>
            <a:t>$206.00</a:t>
          </a:r>
        </a:p>
      </cdr:txBody>
    </cdr:sp>
  </cdr:relSizeAnchor>
  <cdr:relSizeAnchor xmlns:cdr="http://schemas.openxmlformats.org/drawingml/2006/chartDrawing">
    <cdr:from>
      <cdr:x>0.40526</cdr:x>
      <cdr:y>0.26764</cdr:y>
    </cdr:from>
    <cdr:to>
      <cdr:x>0.40526</cdr:x>
      <cdr:y>0.55222</cdr:y>
    </cdr:to>
    <cdr:cxnSp macro="">
      <cdr:nvCxnSpPr>
        <cdr:cNvPr id="6" name="Straight Arrow Connector 5">
          <a:extLst xmlns:a="http://schemas.openxmlformats.org/drawingml/2006/main">
            <a:ext uri="{FF2B5EF4-FFF2-40B4-BE49-F238E27FC236}">
              <a16:creationId xmlns:a16="http://schemas.microsoft.com/office/drawing/2014/main" id="{D56B86C4-C2C0-426F-ADC8-9B7B011DAB11}"/>
            </a:ext>
          </a:extLst>
        </cdr:cNvPr>
        <cdr:cNvCxnSpPr/>
      </cdr:nvCxnSpPr>
      <cdr:spPr>
        <a:xfrm xmlns:a="http://schemas.openxmlformats.org/drawingml/2006/main">
          <a:off x="3611026" y="1074122"/>
          <a:ext cx="0" cy="1142126"/>
        </a:xfrm>
        <a:prstGeom xmlns:a="http://schemas.openxmlformats.org/drawingml/2006/main" prst="straightConnector1">
          <a:avLst/>
        </a:prstGeom>
        <a:ln xmlns:a="http://schemas.openxmlformats.org/drawingml/2006/main">
          <a:solidFill>
            <a:srgbClr val="C3680D"/>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40" name="Shape 40"/>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lIns="93177" tIns="46589" rIns="93177" bIns="46589"/>
          <a:lstStyle/>
          <a:p>
            <a:pPr>
              <a:defRPr/>
            </a:pPr>
            <a:endParaRPr lang="en-US" dirty="0"/>
          </a:p>
        </p:txBody>
      </p:sp>
      <p:sp>
        <p:nvSpPr>
          <p:cNvPr id="5" name="Slide Number Placeholder 4"/>
          <p:cNvSpPr>
            <a:spLocks noGrp="1"/>
          </p:cNvSpPr>
          <p:nvPr>
            <p:ph type="sldNum" sz="quarter" idx="11"/>
          </p:nvPr>
        </p:nvSpPr>
        <p:spPr/>
        <p:txBody>
          <a:bodyPr lIns="93177" tIns="46589" rIns="93177" bIns="46589"/>
          <a:lstStyle/>
          <a:p>
            <a:pPr>
              <a:defRPr/>
            </a:pPr>
            <a:fld id="{AE0C4541-F5B1-4D15-855A-338E330A99F9}" type="slidenum">
              <a:rPr lang="en-US" smtClean="0"/>
              <a:pPr>
                <a:defRPr/>
              </a:pPr>
              <a:t>2</a:t>
            </a:fld>
            <a:endParaRPr lang="en-US" dirty="0"/>
          </a:p>
        </p:txBody>
      </p:sp>
    </p:spTree>
    <p:extLst>
      <p:ext uri="{BB962C8B-B14F-4D97-AF65-F5344CB8AC3E}">
        <p14:creationId xmlns:p14="http://schemas.microsoft.com/office/powerpoint/2010/main" val="231024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177" tIns="46589" rIns="93177" bIns="46589"/>
          <a:lstStyle/>
          <a:p>
            <a:fld id="{6647608A-AB0C-4544-8409-93988A6D56A0}" type="slidenum">
              <a:rPr lang="nl-NL" smtClean="0"/>
              <a:t>4</a:t>
            </a:fld>
            <a:endParaRPr lang="nl-NL"/>
          </a:p>
        </p:txBody>
      </p:sp>
    </p:spTree>
    <p:extLst>
      <p:ext uri="{BB962C8B-B14F-4D97-AF65-F5344CB8AC3E}">
        <p14:creationId xmlns:p14="http://schemas.microsoft.com/office/powerpoint/2010/main" val="1547247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177" tIns="46589" rIns="93177" bIns="46589"/>
          <a:lstStyle/>
          <a:p>
            <a:fld id="{6647608A-AB0C-4544-8409-93988A6D56A0}" type="slidenum">
              <a:rPr lang="nl-NL" smtClean="0"/>
              <a:t>5</a:t>
            </a:fld>
            <a:endParaRPr lang="nl-NL"/>
          </a:p>
        </p:txBody>
      </p:sp>
    </p:spTree>
    <p:extLst>
      <p:ext uri="{BB962C8B-B14F-4D97-AF65-F5344CB8AC3E}">
        <p14:creationId xmlns:p14="http://schemas.microsoft.com/office/powerpoint/2010/main" val="170327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177" tIns="46589" rIns="93177" bIns="46589"/>
          <a:lstStyle/>
          <a:p>
            <a:fld id="{6647608A-AB0C-4544-8409-93988A6D56A0}" type="slidenum">
              <a:rPr lang="nl-NL" smtClean="0"/>
              <a:t>6</a:t>
            </a:fld>
            <a:endParaRPr lang="nl-NL"/>
          </a:p>
        </p:txBody>
      </p:sp>
    </p:spTree>
    <p:extLst>
      <p:ext uri="{BB962C8B-B14F-4D97-AF65-F5344CB8AC3E}">
        <p14:creationId xmlns:p14="http://schemas.microsoft.com/office/powerpoint/2010/main" val="820328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green">
    <p:bg>
      <p:bgPr>
        <a:gradFill>
          <a:gsLst>
            <a:gs pos="0">
              <a:schemeClr val="bg1"/>
            </a:gs>
            <a:gs pos="80000">
              <a:srgbClr val="E0EBD6"/>
            </a:gs>
          </a:gsLst>
          <a:lin ang="5400000" scaled="1"/>
        </a:gradFill>
        <a:effectLst/>
      </p:bgPr>
    </p:bg>
    <p:spTree>
      <p:nvGrpSpPr>
        <p:cNvPr id="1" name=""/>
        <p:cNvGrpSpPr/>
        <p:nvPr/>
      </p:nvGrpSpPr>
      <p:grpSpPr>
        <a:xfrm>
          <a:off x="0" y="0"/>
          <a:ext cx="0" cy="0"/>
          <a:chOff x="0" y="0"/>
          <a:chExt cx="0" cy="0"/>
        </a:xfrm>
      </p:grpSpPr>
      <p:sp>
        <p:nvSpPr>
          <p:cNvPr id="11" name="Afbeelding"/>
          <p:cNvSpPr>
            <a:spLocks noGrp="1"/>
          </p:cNvSpPr>
          <p:nvPr>
            <p:ph type="pic" idx="13"/>
          </p:nvPr>
        </p:nvSpPr>
        <p:spPr>
          <a:xfrm>
            <a:off x="-1" y="1"/>
            <a:ext cx="12192001" cy="6858000"/>
          </a:xfrm>
          <a:prstGeom prst="rect">
            <a:avLst/>
          </a:prstGeom>
        </p:spPr>
        <p:txBody>
          <a:bodyPr lIns="91439" tIns="45719" rIns="91439" bIns="45719"/>
          <a:lstStyle>
            <a:lvl1pPr marL="0" indent="0">
              <a:buNone/>
              <a:defRPr sz="1000"/>
            </a:lvl1pPr>
          </a:lstStyle>
          <a:p>
            <a:endParaRPr dirty="0"/>
          </a:p>
        </p:txBody>
      </p:sp>
      <p:sp>
        <p:nvSpPr>
          <p:cNvPr id="12" name="Titeltekst"/>
          <p:cNvSpPr txBox="1">
            <a:spLocks noGrp="1"/>
          </p:cNvSpPr>
          <p:nvPr>
            <p:ph type="title"/>
          </p:nvPr>
        </p:nvSpPr>
        <p:spPr>
          <a:xfrm>
            <a:off x="1339200" y="1693103"/>
            <a:ext cx="4424662" cy="2137922"/>
          </a:xfrm>
          <a:prstGeom prst="rect">
            <a:avLst/>
          </a:prstGeom>
        </p:spPr>
        <p:txBody>
          <a:bodyPr/>
          <a:lstStyle>
            <a:lvl1pPr>
              <a:defRPr>
                <a:solidFill>
                  <a:schemeClr val="bg2"/>
                </a:solidFill>
                <a:effectLst/>
              </a:defRPr>
            </a:lvl1pPr>
          </a:lstStyle>
          <a:p>
            <a:r>
              <a:rPr lang="en-US"/>
              <a:t>Click to edit Master title style</a:t>
            </a:r>
            <a:endParaRPr dirty="0"/>
          </a:p>
        </p:txBody>
      </p:sp>
      <p:sp>
        <p:nvSpPr>
          <p:cNvPr id="14"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Afbeelding">
            <a:extLst>
              <a:ext uri="{FF2B5EF4-FFF2-40B4-BE49-F238E27FC236}">
                <a16:creationId xmlns:a16="http://schemas.microsoft.com/office/drawing/2014/main" id="{D68C30D5-9316-0649-A845-9B9074F327D5}"/>
              </a:ext>
            </a:extLst>
          </p:cNvPr>
          <p:cNvSpPr>
            <a:spLocks noGrp="1"/>
          </p:cNvSpPr>
          <p:nvPr>
            <p:ph type="pic" sz="quarter" idx="14"/>
          </p:nvPr>
        </p:nvSpPr>
        <p:spPr>
          <a:xfrm>
            <a:off x="0" y="5524126"/>
            <a:ext cx="12193200" cy="1332000"/>
          </a:xfrm>
          <a:prstGeom prst="rect">
            <a:avLst/>
          </a:prstGeom>
          <a:blipFill dpi="0" rotWithShape="1">
            <a:blip r:embed="rId2"/>
            <a:srcRect/>
            <a:stretch>
              <a:fillRect/>
            </a:stretch>
          </a:blipFill>
        </p:spPr>
        <p:txBody>
          <a:bodyPr lIns="91439" tIns="45719" rIns="91439" bIns="45719">
            <a:normAutofit/>
          </a:bodyPr>
          <a:lstStyle>
            <a:lvl1pPr marL="0" indent="0">
              <a:buNone/>
              <a:defRPr sz="100"/>
            </a:lvl1pPr>
          </a:lstStyle>
          <a:p>
            <a:r>
              <a:rPr lang="en-US"/>
              <a:t>Click icon to add picture</a:t>
            </a:r>
            <a:endParaRPr dirty="0"/>
          </a:p>
        </p:txBody>
      </p:sp>
    </p:spTree>
    <p:extLst>
      <p:ext uri="{BB962C8B-B14F-4D97-AF65-F5344CB8AC3E}">
        <p14:creationId xmlns:p14="http://schemas.microsoft.com/office/powerpoint/2010/main" val="48283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IG visual">
    <p:spTree>
      <p:nvGrpSpPr>
        <p:cNvPr id="1" name=""/>
        <p:cNvGrpSpPr/>
        <p:nvPr/>
      </p:nvGrpSpPr>
      <p:grpSpPr>
        <a:xfrm>
          <a:off x="0" y="0"/>
          <a:ext cx="0" cy="0"/>
          <a:chOff x="0" y="0"/>
          <a:chExt cx="0" cy="0"/>
        </a:xfrm>
      </p:grpSpPr>
      <p:sp>
        <p:nvSpPr>
          <p:cNvPr id="7" name="Gelijkbenige driehoek 6"/>
          <p:cNvSpPr/>
          <p:nvPr userDrawn="1"/>
        </p:nvSpPr>
        <p:spPr>
          <a:xfrm>
            <a:off x="0" y="2428442"/>
            <a:ext cx="12189883" cy="3451657"/>
          </a:xfrm>
          <a:prstGeom prst="triangle">
            <a:avLst>
              <a:gd name="adj" fmla="val 49935"/>
            </a:avLst>
          </a:prstGeom>
          <a:solidFill>
            <a:schemeClr val="bg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sz="2400" dirty="0">
              <a:latin typeface="Verdana"/>
            </a:endParaRPr>
          </a:p>
        </p:txBody>
      </p:sp>
      <p:sp>
        <p:nvSpPr>
          <p:cNvPr id="9" name="Gelijkbenige driehoek 8"/>
          <p:cNvSpPr/>
          <p:nvPr userDrawn="1"/>
        </p:nvSpPr>
        <p:spPr>
          <a:xfrm>
            <a:off x="2117" y="2428442"/>
            <a:ext cx="12189883" cy="3451657"/>
          </a:xfrm>
          <a:prstGeom prst="triangle">
            <a:avLst>
              <a:gd name="adj" fmla="val 49935"/>
            </a:avLst>
          </a:prstGeom>
          <a:solidFill>
            <a:schemeClr val="bg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nl-NL" sz="2400" dirty="0">
              <a:latin typeface="Verdana"/>
            </a:endParaRPr>
          </a:p>
        </p:txBody>
      </p:sp>
      <p:sp>
        <p:nvSpPr>
          <p:cNvPr id="4" name="Footer Placeholder 2">
            <a:extLst>
              <a:ext uri="{FF2B5EF4-FFF2-40B4-BE49-F238E27FC236}">
                <a16:creationId xmlns:a16="http://schemas.microsoft.com/office/drawing/2014/main" id="{95E10459-41CE-45C9-B29D-A93E971FB24F}"/>
              </a:ext>
            </a:extLst>
          </p:cNvPr>
          <p:cNvSpPr>
            <a:spLocks noGrp="1"/>
          </p:cNvSpPr>
          <p:nvPr>
            <p:ph type="ftr" sz="quarter" idx="10"/>
          </p:nvPr>
        </p:nvSpPr>
        <p:spPr>
          <a:xfrm>
            <a:off x="497193" y="6245777"/>
            <a:ext cx="9108873" cy="366183"/>
          </a:xfrm>
        </p:spPr>
        <p:txBody>
          <a:bodyPr/>
          <a:lstStyle/>
          <a:p>
            <a:r>
              <a:rPr lang="en-US"/>
              <a:t>Page </a:t>
            </a:r>
            <a:fld id="{F50C2BAA-FF46-4E7A-AAF9-6988D1ED5C0F}" type="slidenum">
              <a:rPr lang="en-US" smtClean="0"/>
              <a:pPr/>
              <a:t>‹#›</a:t>
            </a:fld>
            <a:r>
              <a:rPr lang="en-US"/>
              <a:t>  |  Fourth Quarter and Fiscal Year 2019 Results   |   02.26.2020 </a:t>
            </a:r>
            <a:endParaRPr lang="en-US" dirty="0"/>
          </a:p>
        </p:txBody>
      </p:sp>
    </p:spTree>
    <p:extLst>
      <p:ext uri="{BB962C8B-B14F-4D97-AF65-F5344CB8AC3E}">
        <p14:creationId xmlns:p14="http://schemas.microsoft.com/office/powerpoint/2010/main" val="355462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926" y="1401"/>
          <a:ext cx="1924" cy="1400"/>
        </p:xfrm>
        <a:graphic>
          <a:graphicData uri="http://schemas.openxmlformats.org/presentationml/2006/ole">
            <mc:AlternateContent xmlns:mc="http://schemas.openxmlformats.org/markup-compatibility/2006">
              <mc:Choice xmlns:v="urn:schemas-microsoft-com:vml" Requires="v">
                <p:oleObj spid="_x0000_s2050" name="think-cell Slide" r:id="rId4" imgW="216" imgH="216" progId="TCLayout.ActiveDocument.1">
                  <p:embed/>
                </p:oleObj>
              </mc:Choice>
              <mc:Fallback>
                <p:oleObj name="think-cell Slide" r:id="rId4" imgW="216" imgH="216" progId="TCLayout.ActiveDocument.1">
                  <p:embed/>
                  <p:pic>
                    <p:nvPicPr>
                      <p:cNvPr id="5" name="Object 4" hidden="1"/>
                      <p:cNvPicPr/>
                      <p:nvPr/>
                    </p:nvPicPr>
                    <p:blipFill>
                      <a:blip r:embed="rId5"/>
                      <a:stretch>
                        <a:fillRect/>
                      </a:stretch>
                    </p:blipFill>
                    <p:spPr>
                      <a:xfrm>
                        <a:off x="1926" y="1401"/>
                        <a:ext cx="1924" cy="1400"/>
                      </a:xfrm>
                      <a:prstGeom prst="rect">
                        <a:avLst/>
                      </a:prstGeom>
                    </p:spPr>
                  </p:pic>
                </p:oleObj>
              </mc:Fallback>
            </mc:AlternateContent>
          </a:graphicData>
        </a:graphic>
      </p:graphicFrame>
      <p:sp>
        <p:nvSpPr>
          <p:cNvPr id="2" name="Title 1"/>
          <p:cNvSpPr>
            <a:spLocks noGrp="1"/>
          </p:cNvSpPr>
          <p:nvPr>
            <p:ph type="title"/>
          </p:nvPr>
        </p:nvSpPr>
        <p:spPr/>
        <p:txBody>
          <a:bodyPr anchor="t"/>
          <a:lstStyle>
            <a:lvl1pPr>
              <a:defRPr lang="en-US" sz="3200" b="0" i="0" kern="1200" cap="none" spc="133" baseline="0" dirty="0">
                <a:ln w="18415" cmpd="sng">
                  <a:solidFill>
                    <a:srgbClr val="FFFFFF"/>
                  </a:solidFill>
                  <a:prstDash val="solid"/>
                </a:ln>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marL="0" lvl="0" indent="0" algn="l" defTabSz="609585" rtl="0" eaLnBrk="1" latinLnBrk="0" hangingPunct="1">
              <a:spcBef>
                <a:spcPct val="0"/>
              </a:spcBef>
              <a:buClr>
                <a:srgbClr val="008D38"/>
              </a:buClr>
              <a:buSzPct val="130000"/>
              <a:buFontTx/>
              <a:buNone/>
              <a:tabLst>
                <a:tab pos="311143" algn="l"/>
              </a:tabLst>
            </a:pPr>
            <a:endParaRPr lang="en-US" dirty="0"/>
          </a:p>
        </p:txBody>
      </p:sp>
      <p:sp>
        <p:nvSpPr>
          <p:cNvPr id="3" name="Content Placeholder 2"/>
          <p:cNvSpPr>
            <a:spLocks noGrp="1"/>
          </p:cNvSpPr>
          <p:nvPr>
            <p:ph sz="half" idx="1"/>
          </p:nvPr>
        </p:nvSpPr>
        <p:spPr>
          <a:xfrm>
            <a:off x="609600" y="1275600"/>
            <a:ext cx="5384800" cy="4718304"/>
          </a:xfrm>
        </p:spPr>
        <p:txBody>
          <a:bodyPr/>
          <a:lstStyle>
            <a:lvl1pPr marL="0" indent="0">
              <a:buSzPct val="88000"/>
              <a:buNone/>
              <a:defRPr sz="1941">
                <a:solidFill>
                  <a:srgbClr val="2254A6"/>
                </a:solidFill>
              </a:defRPr>
            </a:lvl1pPr>
            <a:lvl2pPr marL="443765" indent="-177198">
              <a:buClr>
                <a:srgbClr val="339933"/>
              </a:buClr>
              <a:buFont typeface="Courier New" pitchFamily="49" charset="0"/>
              <a:buChar char="o"/>
              <a:defRPr sz="1941"/>
            </a:lvl2pPr>
            <a:lvl3pPr>
              <a:buClr>
                <a:srgbClr val="339933"/>
              </a:buClr>
              <a:defRPr sz="1941"/>
            </a:lvl3pPr>
            <a:lvl4pPr>
              <a:buClr>
                <a:srgbClr val="339933"/>
              </a:buClr>
              <a:defRPr sz="1747"/>
            </a:lvl4pPr>
            <a:lvl5pPr>
              <a:buClr>
                <a:srgbClr val="339933"/>
              </a:buClr>
              <a:defRPr sz="1747"/>
            </a:lvl5pPr>
            <a:lvl6pPr>
              <a:defRPr sz="1747"/>
            </a:lvl6pPr>
            <a:lvl7pPr>
              <a:defRPr sz="1747"/>
            </a:lvl7pPr>
            <a:lvl8pPr>
              <a:defRPr sz="1747"/>
            </a:lvl8pPr>
            <a:lvl9pPr>
              <a:defRPr sz="17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75600"/>
            <a:ext cx="5384800" cy="4718304"/>
          </a:xfrm>
        </p:spPr>
        <p:txBody>
          <a:bodyPr/>
          <a:lstStyle>
            <a:lvl1pPr marL="0" indent="0">
              <a:buSzPct val="88000"/>
              <a:buNone/>
              <a:defRPr sz="1941">
                <a:solidFill>
                  <a:srgbClr val="2254A6"/>
                </a:solidFill>
              </a:defRPr>
            </a:lvl1pPr>
            <a:lvl2pPr marL="443765" indent="-177198">
              <a:buFont typeface="Courier New" pitchFamily="49" charset="0"/>
              <a:buChar char="o"/>
              <a:defRPr sz="1941"/>
            </a:lvl2pPr>
            <a:lvl3pPr>
              <a:defRPr sz="1941"/>
            </a:lvl3pPr>
            <a:lvl4pPr>
              <a:defRPr sz="1747"/>
            </a:lvl4pPr>
            <a:lvl5pPr>
              <a:defRPr sz="1747"/>
            </a:lvl5pPr>
            <a:lvl6pPr>
              <a:defRPr sz="1747"/>
            </a:lvl6pPr>
            <a:lvl7pPr>
              <a:defRPr sz="1747"/>
            </a:lvl7pPr>
            <a:lvl8pPr>
              <a:defRPr sz="1747"/>
            </a:lvl8pPr>
            <a:lvl9pPr>
              <a:defRPr sz="17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a:extLst>
              <a:ext uri="{FF2B5EF4-FFF2-40B4-BE49-F238E27FC236}">
                <a16:creationId xmlns:a16="http://schemas.microsoft.com/office/drawing/2014/main" id="{2980707A-FE0C-44D1-8F93-1C9FB65EC2A8}"/>
              </a:ext>
            </a:extLst>
          </p:cNvPr>
          <p:cNvGrpSpPr/>
          <p:nvPr userDrawn="1"/>
        </p:nvGrpSpPr>
        <p:grpSpPr>
          <a:xfrm>
            <a:off x="-2015" y="-37121"/>
            <a:ext cx="12192000" cy="943805"/>
            <a:chOff x="-1511" y="-27841"/>
            <a:chExt cx="9144000" cy="707854"/>
          </a:xfrm>
        </p:grpSpPr>
        <p:pic>
          <p:nvPicPr>
            <p:cNvPr id="9" name="Picture 8">
              <a:extLst>
                <a:ext uri="{FF2B5EF4-FFF2-40B4-BE49-F238E27FC236}">
                  <a16:creationId xmlns:a16="http://schemas.microsoft.com/office/drawing/2014/main" id="{BF9119CA-8B41-46E9-8136-4E894D48D922}"/>
                </a:ext>
              </a:extLst>
            </p:cNvPr>
            <p:cNvPicPr>
              <a:picLocks noChangeAspect="1"/>
            </p:cNvPicPr>
            <p:nvPr userDrawn="1"/>
          </p:nvPicPr>
          <p:blipFill>
            <a:blip r:embed="rId6"/>
            <a:stretch>
              <a:fillRect/>
            </a:stretch>
          </p:blipFill>
          <p:spPr>
            <a:xfrm>
              <a:off x="-1511" y="-21027"/>
              <a:ext cx="9144000" cy="701040"/>
            </a:xfrm>
            <a:prstGeom prst="rect">
              <a:avLst/>
            </a:prstGeom>
          </p:spPr>
        </p:pic>
        <p:sp>
          <p:nvSpPr>
            <p:cNvPr id="10" name="Rectangle 9">
              <a:extLst>
                <a:ext uri="{FF2B5EF4-FFF2-40B4-BE49-F238E27FC236}">
                  <a16:creationId xmlns:a16="http://schemas.microsoft.com/office/drawing/2014/main" id="{886D7161-2EBD-443B-9B63-57E1C9E74A32}"/>
                </a:ext>
              </a:extLst>
            </p:cNvPr>
            <p:cNvSpPr/>
            <p:nvPr userDrawn="1"/>
          </p:nvSpPr>
          <p:spPr>
            <a:xfrm>
              <a:off x="-1511" y="-27841"/>
              <a:ext cx="9144000" cy="704183"/>
            </a:xfrm>
            <a:prstGeom prst="rect">
              <a:avLst/>
            </a:prstGeom>
            <a:solidFill>
              <a:schemeClr val="accent2">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
        <p:nvSpPr>
          <p:cNvPr id="11" name="Footer Placeholder 2">
            <a:extLst>
              <a:ext uri="{FF2B5EF4-FFF2-40B4-BE49-F238E27FC236}">
                <a16:creationId xmlns:a16="http://schemas.microsoft.com/office/drawing/2014/main" id="{8CD13AD4-BD69-460F-B13F-BB0F13D89559}"/>
              </a:ext>
            </a:extLst>
          </p:cNvPr>
          <p:cNvSpPr>
            <a:spLocks noGrp="1"/>
          </p:cNvSpPr>
          <p:nvPr>
            <p:ph type="ftr" sz="quarter" idx="10"/>
          </p:nvPr>
        </p:nvSpPr>
        <p:spPr>
          <a:xfrm>
            <a:off x="497193" y="6263070"/>
            <a:ext cx="9108873" cy="366183"/>
          </a:xfrm>
        </p:spPr>
        <p:txBody>
          <a:bodyPr/>
          <a:lstStyle/>
          <a:p>
            <a:r>
              <a:rPr lang="en-US"/>
              <a:t>Page </a:t>
            </a:r>
            <a:fld id="{F50C2BAA-FF46-4E7A-AAF9-6988D1ED5C0F}" type="slidenum">
              <a:rPr lang="en-US" smtClean="0"/>
              <a:pPr/>
              <a:t>‹#›</a:t>
            </a:fld>
            <a:r>
              <a:rPr lang="en-US"/>
              <a:t>  |  Fourth Quarter and Fiscal Year 2019 Results   |   02.26.2020 </a:t>
            </a:r>
            <a:endParaRPr lang="en-US" dirty="0"/>
          </a:p>
        </p:txBody>
      </p:sp>
    </p:spTree>
    <p:extLst>
      <p:ext uri="{BB962C8B-B14F-4D97-AF65-F5344CB8AC3E}">
        <p14:creationId xmlns:p14="http://schemas.microsoft.com/office/powerpoint/2010/main" val="2713392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WHITE_ON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3074" name="think-cell Slide" r:id="rId4" imgW="306" imgH="306" progId="TCLayout.ActiveDocument.1">
                  <p:embed/>
                </p:oleObj>
              </mc:Choice>
              <mc:Fallback>
                <p:oleObj name="think-cell Slide" r:id="rId4" imgW="306" imgH="306" progId="TCLayout.ActiveDocument.1">
                  <p:embed/>
                  <p:pic>
                    <p:nvPicPr>
                      <p:cNvPr id="2" name="Object 1"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8" name="Tijdelijke aanduiding voor inhoud 2"/>
          <p:cNvSpPr>
            <a:spLocks noGrp="1"/>
          </p:cNvSpPr>
          <p:nvPr>
            <p:ph idx="1"/>
          </p:nvPr>
        </p:nvSpPr>
        <p:spPr>
          <a:xfrm>
            <a:off x="609600" y="1600201"/>
            <a:ext cx="10972800" cy="3964216"/>
          </a:xfrm>
        </p:spPr>
        <p:txBody>
          <a:bodyPr>
            <a:normAutofit/>
          </a:bodyPr>
          <a:lstStyle>
            <a:lvl1pPr marL="0" indent="0">
              <a:buNone/>
              <a:defRPr sz="2133" baseline="0">
                <a:latin typeface="Verdana"/>
                <a:cs typeface="Verdana"/>
              </a:defRPr>
            </a:lvl1pPr>
          </a:lstStyle>
          <a:p>
            <a:pPr lvl="0"/>
            <a:r>
              <a:rPr lang="en-US"/>
              <a:t>Edit Master text styles</a:t>
            </a:r>
          </a:p>
        </p:txBody>
      </p:sp>
      <p:sp>
        <p:nvSpPr>
          <p:cNvPr id="9" name="Titel 1"/>
          <p:cNvSpPr>
            <a:spLocks noGrp="1"/>
          </p:cNvSpPr>
          <p:nvPr>
            <p:ph type="title"/>
          </p:nvPr>
        </p:nvSpPr>
        <p:spPr>
          <a:xfrm>
            <a:off x="460013" y="9393"/>
            <a:ext cx="10972800" cy="828255"/>
          </a:xfrm>
          <a:prstGeom prst="rect">
            <a:avLst/>
          </a:prstGeom>
        </p:spPr>
        <p:txBody>
          <a:bodyPr anchor="ctr">
            <a:normAutofit/>
          </a:bodyPr>
          <a:lstStyle>
            <a:lvl1pPr>
              <a:defRPr sz="2667" b="0"/>
            </a:lvl1pPr>
          </a:lstStyle>
          <a:p>
            <a:r>
              <a:rPr lang="en-US"/>
              <a:t>Click to edit Master title style</a:t>
            </a:r>
            <a:endParaRPr lang="nl-NL" dirty="0"/>
          </a:p>
        </p:txBody>
      </p:sp>
      <p:sp>
        <p:nvSpPr>
          <p:cNvPr id="3" name="Footer Placeholder 2">
            <a:extLst>
              <a:ext uri="{FF2B5EF4-FFF2-40B4-BE49-F238E27FC236}">
                <a16:creationId xmlns:a16="http://schemas.microsoft.com/office/drawing/2014/main" id="{75656EE6-834C-4A0F-811B-2224048212BF}"/>
              </a:ext>
            </a:extLst>
          </p:cNvPr>
          <p:cNvSpPr>
            <a:spLocks noGrp="1"/>
          </p:cNvSpPr>
          <p:nvPr>
            <p:ph type="ftr" sz="quarter" idx="10"/>
          </p:nvPr>
        </p:nvSpPr>
        <p:spPr/>
        <p:txBody>
          <a:bodyPr/>
          <a:lstStyle/>
          <a:p>
            <a:r>
              <a:rPr lang="en-US"/>
              <a:t>Page </a:t>
            </a:r>
            <a:fld id="{F50C2BAA-FF46-4E7A-AAF9-6988D1ED5C0F}" type="slidenum">
              <a:rPr lang="en-US" smtClean="0"/>
              <a:pPr/>
              <a:t>‹#›</a:t>
            </a:fld>
            <a:r>
              <a:rPr lang="en-US"/>
              <a:t>  |  Fourth Quarter and Fiscal Year 2019 Results   |   02.26.2020 </a:t>
            </a:r>
            <a:endParaRPr lang="en-US" dirty="0"/>
          </a:p>
        </p:txBody>
      </p:sp>
    </p:spTree>
    <p:extLst>
      <p:ext uri="{BB962C8B-B14F-4D97-AF65-F5344CB8AC3E}">
        <p14:creationId xmlns:p14="http://schemas.microsoft.com/office/powerpoint/2010/main" val="292051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01AF0-50D3-412F-999E-54D8F91329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EA60CE-163D-4DC7-8D21-6ED21AE701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149586-25FA-47D3-A091-ADB07675A67E}"/>
              </a:ext>
            </a:extLst>
          </p:cNvPr>
          <p:cNvSpPr>
            <a:spLocks noGrp="1"/>
          </p:cNvSpPr>
          <p:nvPr>
            <p:ph type="dt" sz="half" idx="10"/>
          </p:nvPr>
        </p:nvSpPr>
        <p:spPr/>
        <p:txBody>
          <a:bodyPr/>
          <a:lstStyle/>
          <a:p>
            <a:fld id="{A6170C04-802C-43A7-827A-721B030FDAC0}" type="datetimeFigureOut">
              <a:rPr lang="en-US" smtClean="0"/>
              <a:t>7/8/2020</a:t>
            </a:fld>
            <a:endParaRPr lang="en-US"/>
          </a:p>
        </p:txBody>
      </p:sp>
      <p:sp>
        <p:nvSpPr>
          <p:cNvPr id="5" name="Footer Placeholder 4">
            <a:extLst>
              <a:ext uri="{FF2B5EF4-FFF2-40B4-BE49-F238E27FC236}">
                <a16:creationId xmlns:a16="http://schemas.microsoft.com/office/drawing/2014/main" id="{9B8E015C-361C-440D-8FFE-4271F3FC5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71D5F3-076E-4EE1-8DC8-ED6A6CB2CBC6}"/>
              </a:ext>
            </a:extLst>
          </p:cNvPr>
          <p:cNvSpPr>
            <a:spLocks noGrp="1"/>
          </p:cNvSpPr>
          <p:nvPr>
            <p:ph type="sldNum" sz="quarter" idx="12"/>
          </p:nvPr>
        </p:nvSpPr>
        <p:spPr/>
        <p:txBody>
          <a:bodyPr/>
          <a:lstStyle/>
          <a:p>
            <a:fld id="{E29C13E2-35DF-4403-9C97-E92087B17065}" type="slidenum">
              <a:rPr lang="en-US" smtClean="0"/>
              <a:t>‹#›</a:t>
            </a:fld>
            <a:endParaRPr lang="en-US"/>
          </a:p>
        </p:txBody>
      </p:sp>
    </p:spTree>
    <p:extLst>
      <p:ext uri="{BB962C8B-B14F-4D97-AF65-F5344CB8AC3E}">
        <p14:creationId xmlns:p14="http://schemas.microsoft.com/office/powerpoint/2010/main" val="152093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column_secondpage">
    <p:bg>
      <p:bgPr>
        <a:solidFill>
          <a:schemeClr val="accent6">
            <a:lumOff val="44000"/>
          </a:schemeClr>
        </a:solidFill>
        <a:effectLst/>
      </p:bgPr>
    </p:bg>
    <p:spTree>
      <p:nvGrpSpPr>
        <p:cNvPr id="1" name=""/>
        <p:cNvGrpSpPr/>
        <p:nvPr/>
      </p:nvGrpSpPr>
      <p:grpSpPr>
        <a:xfrm>
          <a:off x="0" y="0"/>
          <a:ext cx="0" cy="0"/>
          <a:chOff x="0" y="0"/>
          <a:chExt cx="0" cy="0"/>
        </a:xfrm>
      </p:grpSpPr>
      <p:sp>
        <p:nvSpPr>
          <p:cNvPr id="7" name="Afbeelding">
            <a:extLst>
              <a:ext uri="{FF2B5EF4-FFF2-40B4-BE49-F238E27FC236}">
                <a16:creationId xmlns:a16="http://schemas.microsoft.com/office/drawing/2014/main" id="{88819AF7-05C9-194B-A24C-E2BF24F86954}"/>
              </a:ext>
            </a:extLst>
          </p:cNvPr>
          <p:cNvSpPr>
            <a:spLocks noGrp="1"/>
          </p:cNvSpPr>
          <p:nvPr>
            <p:ph type="pic" sz="quarter" idx="13"/>
          </p:nvPr>
        </p:nvSpPr>
        <p:spPr>
          <a:xfrm>
            <a:off x="0" y="5524126"/>
            <a:ext cx="12193200" cy="1332000"/>
          </a:xfrm>
          <a:prstGeom prst="rect">
            <a:avLst/>
          </a:prstGeom>
          <a:blipFill dpi="0" rotWithShape="1">
            <a:blip r:embed="rId2"/>
            <a:srcRect/>
            <a:stretch>
              <a:fillRect/>
            </a:stretch>
          </a:blipFill>
        </p:spPr>
        <p:txBody>
          <a:bodyPr lIns="91439" tIns="45719" rIns="91439" bIns="45719">
            <a:normAutofit/>
          </a:bodyPr>
          <a:lstStyle>
            <a:lvl1pPr marL="0" indent="0">
              <a:buNone/>
              <a:defRPr sz="100"/>
            </a:lvl1pPr>
          </a:lstStyle>
          <a:p>
            <a:r>
              <a:rPr lang="en-US"/>
              <a:t>Click icon to add picture</a:t>
            </a:r>
            <a:endParaRPr dirty="0"/>
          </a:p>
        </p:txBody>
      </p:sp>
      <p:sp>
        <p:nvSpPr>
          <p:cNvPr id="6" name="Titeltekst">
            <a:extLst>
              <a:ext uri="{FF2B5EF4-FFF2-40B4-BE49-F238E27FC236}">
                <a16:creationId xmlns:a16="http://schemas.microsoft.com/office/drawing/2014/main" id="{02178789-C114-4ED6-81B7-A905FA5C6658}"/>
              </a:ext>
            </a:extLst>
          </p:cNvPr>
          <p:cNvSpPr txBox="1">
            <a:spLocks noGrp="1"/>
          </p:cNvSpPr>
          <p:nvPr>
            <p:ph type="title"/>
          </p:nvPr>
        </p:nvSpPr>
        <p:spPr>
          <a:xfrm>
            <a:off x="1339200" y="1693103"/>
            <a:ext cx="4424662" cy="2137922"/>
          </a:xfrm>
          <a:prstGeom prst="rect">
            <a:avLst/>
          </a:prstGeom>
        </p:spPr>
        <p:txBody>
          <a:bodyPr/>
          <a:lstStyle>
            <a:lvl1pPr>
              <a:defRPr>
                <a:solidFill>
                  <a:schemeClr val="bg2"/>
                </a:solidFill>
                <a:effectLst/>
              </a:defRPr>
            </a:lvl1pPr>
          </a:lstStyle>
          <a:p>
            <a:r>
              <a:rPr lang="en-US"/>
              <a:t>Click to edit Master title style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olumn_">
    <p:bg>
      <p:bgPr>
        <a:solidFill>
          <a:schemeClr val="accent6">
            <a:lumOff val="44000"/>
          </a:schemeClr>
        </a:solidFill>
        <a:effectLst/>
      </p:bgPr>
    </p:bg>
    <p:spTree>
      <p:nvGrpSpPr>
        <p:cNvPr id="1" name=""/>
        <p:cNvGrpSpPr/>
        <p:nvPr/>
      </p:nvGrpSpPr>
      <p:grpSpPr>
        <a:xfrm>
          <a:off x="0" y="0"/>
          <a:ext cx="0" cy="0"/>
          <a:chOff x="0" y="0"/>
          <a:chExt cx="0" cy="0"/>
        </a:xfrm>
      </p:grpSpPr>
      <p:sp>
        <p:nvSpPr>
          <p:cNvPr id="21" name="Titeltekst"/>
          <p:cNvSpPr txBox="1">
            <a:spLocks noGrp="1"/>
          </p:cNvSpPr>
          <p:nvPr>
            <p:ph type="title"/>
          </p:nvPr>
        </p:nvSpPr>
        <p:spPr>
          <a:xfrm>
            <a:off x="1338264" y="324643"/>
            <a:ext cx="11090275" cy="1091383"/>
          </a:xfrm>
          <a:prstGeom prst="rect">
            <a:avLst/>
          </a:prstGeom>
        </p:spPr>
        <p:txBody>
          <a:bodyPr/>
          <a:lstStyle>
            <a:lvl1pPr>
              <a:defRPr sz="3000" spc="0" baseline="0">
                <a:solidFill>
                  <a:schemeClr val="accent1"/>
                </a:solidFill>
              </a:defRPr>
            </a:lvl1pPr>
          </a:lstStyle>
          <a:p>
            <a:pPr>
              <a:defRPr>
                <a:effectLst/>
              </a:defRPr>
            </a:pPr>
            <a:r>
              <a:rPr lang="en-US"/>
              <a:t>Click to edit Master title style</a:t>
            </a:r>
            <a:endParaRPr dirty="0"/>
          </a:p>
        </p:txBody>
      </p:sp>
      <p:sp>
        <p:nvSpPr>
          <p:cNvPr id="22" name="Hoofdtekst - niveau één…"/>
          <p:cNvSpPr txBox="1">
            <a:spLocks noGrp="1"/>
          </p:cNvSpPr>
          <p:nvPr>
            <p:ph type="body" sz="half" idx="1"/>
          </p:nvPr>
        </p:nvSpPr>
        <p:spPr>
          <a:xfrm>
            <a:off x="1338262" y="1520031"/>
            <a:ext cx="10283762" cy="4004095"/>
          </a:xfrm>
          <a:prstGeom prst="rect">
            <a:avLst/>
          </a:prstGeom>
        </p:spPr>
        <p:txBody>
          <a:bodyPr>
            <a:normAutofit/>
          </a:bodyPr>
          <a:lstStyle>
            <a:lvl1pPr marL="0" indent="0">
              <a:buChar char="​"/>
              <a:defRPr/>
            </a:lvl1pPr>
            <a:lvl2pPr marL="342000" indent="-180000">
              <a:buChar char="•"/>
              <a:defRPr/>
            </a:lvl2pPr>
            <a:lvl3pPr marL="741599" indent="-180000">
              <a:buChar char="–"/>
              <a:defRPr/>
            </a:lvl3pPr>
            <a:lvl4pPr marL="1144799" indent="-180000">
              <a:buChar char="•"/>
              <a:defRPr/>
            </a:lvl4pPr>
            <a:lvl5pPr marL="1601999" indent="-18000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Afbeelding">
            <a:extLst>
              <a:ext uri="{FF2B5EF4-FFF2-40B4-BE49-F238E27FC236}">
                <a16:creationId xmlns:a16="http://schemas.microsoft.com/office/drawing/2014/main" id="{88819AF7-05C9-194B-A24C-E2BF24F86954}"/>
              </a:ext>
            </a:extLst>
          </p:cNvPr>
          <p:cNvSpPr>
            <a:spLocks noGrp="1"/>
          </p:cNvSpPr>
          <p:nvPr>
            <p:ph type="pic" sz="quarter" idx="13"/>
          </p:nvPr>
        </p:nvSpPr>
        <p:spPr>
          <a:xfrm>
            <a:off x="0" y="5524126"/>
            <a:ext cx="12193200" cy="1332000"/>
          </a:xfrm>
          <a:prstGeom prst="rect">
            <a:avLst/>
          </a:prstGeom>
          <a:blipFill dpi="0" rotWithShape="1">
            <a:blip r:embed="rId2"/>
            <a:srcRect/>
            <a:stretch>
              <a:fillRect/>
            </a:stretch>
          </a:blipFill>
        </p:spPr>
        <p:txBody>
          <a:bodyPr lIns="91439" tIns="45719" rIns="91439" bIns="45719">
            <a:normAutofit/>
          </a:bodyPr>
          <a:lstStyle>
            <a:lvl1pPr marL="0" indent="0">
              <a:buNone/>
              <a:defRPr sz="100"/>
            </a:lvl1pPr>
          </a:lstStyle>
          <a:p>
            <a:r>
              <a:rPr lang="en-US" dirty="0"/>
              <a:t>Click icon to add picture</a:t>
            </a:r>
            <a:endParaRPr dirty="0"/>
          </a:p>
        </p:txBody>
      </p:sp>
      <p:sp>
        <p:nvSpPr>
          <p:cNvPr id="2" name="Rectangle 1">
            <a:extLst>
              <a:ext uri="{FF2B5EF4-FFF2-40B4-BE49-F238E27FC236}">
                <a16:creationId xmlns:a16="http://schemas.microsoft.com/office/drawing/2014/main" id="{33E93115-70FA-4586-929C-C345060A2707}"/>
              </a:ext>
            </a:extLst>
          </p:cNvPr>
          <p:cNvSpPr/>
          <p:nvPr userDrawn="1"/>
        </p:nvSpPr>
        <p:spPr>
          <a:xfrm>
            <a:off x="173736" y="6355080"/>
            <a:ext cx="3529584" cy="283464"/>
          </a:xfrm>
          <a:prstGeom prst="rect">
            <a:avLst/>
          </a:prstGeom>
          <a:solidFill>
            <a:srgbClr val="00972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Verdana"/>
              <a:ea typeface="Verdana"/>
              <a:cs typeface="Verdana"/>
              <a:sym typeface="Verdana"/>
            </a:endParaRPr>
          </a:p>
        </p:txBody>
      </p:sp>
      <p:sp>
        <p:nvSpPr>
          <p:cNvPr id="9" name="Footer Placeholder 2">
            <a:extLst>
              <a:ext uri="{FF2B5EF4-FFF2-40B4-BE49-F238E27FC236}">
                <a16:creationId xmlns:a16="http://schemas.microsoft.com/office/drawing/2014/main" id="{DA7C892D-7066-46A7-96D7-6BFF72A0E6A5}"/>
              </a:ext>
            </a:extLst>
          </p:cNvPr>
          <p:cNvSpPr>
            <a:spLocks noGrp="1"/>
          </p:cNvSpPr>
          <p:nvPr>
            <p:ph type="ftr" sz="quarter" idx="3"/>
          </p:nvPr>
        </p:nvSpPr>
        <p:spPr>
          <a:xfrm>
            <a:off x="1" y="6363907"/>
            <a:ext cx="3090672" cy="274637"/>
          </a:xfrm>
          <a:prstGeom prst="rect">
            <a:avLst/>
          </a:prstGeom>
        </p:spPr>
        <p:txBody>
          <a:bodyPr/>
          <a:lstStyle>
            <a:lvl1pPr>
              <a:defRPr sz="900">
                <a:solidFill>
                  <a:schemeClr val="bg1"/>
                </a:solidFill>
              </a:defRPr>
            </a:lvl1pPr>
          </a:lstStyle>
          <a:p>
            <a:fld id="{F50C2BAA-FF46-4E7A-AAF9-6988D1ED5C0F}" type="slidenum">
              <a:rPr lang="en-US" smtClean="0"/>
              <a:pPr/>
              <a:t>‹#›</a:t>
            </a:fld>
            <a:r>
              <a:rPr lang="en-US" dirty="0"/>
              <a:t> | Title of slide deck | 02.26.2020 </a:t>
            </a:r>
          </a:p>
        </p:txBody>
      </p:sp>
    </p:spTree>
    <p:extLst>
      <p:ext uri="{BB962C8B-B14F-4D97-AF65-F5344CB8AC3E}">
        <p14:creationId xmlns:p14="http://schemas.microsoft.com/office/powerpoint/2010/main" val="221859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1column">
    <p:bg>
      <p:bgPr>
        <a:solidFill>
          <a:schemeClr val="accent6">
            <a:lumOff val="44000"/>
          </a:schemeClr>
        </a:solidFill>
        <a:effectLst/>
      </p:bgPr>
    </p:bg>
    <p:spTree>
      <p:nvGrpSpPr>
        <p:cNvPr id="1" name=""/>
        <p:cNvGrpSpPr/>
        <p:nvPr/>
      </p:nvGrpSpPr>
      <p:grpSpPr>
        <a:xfrm>
          <a:off x="0" y="0"/>
          <a:ext cx="0" cy="0"/>
          <a:chOff x="0" y="0"/>
          <a:chExt cx="0" cy="0"/>
        </a:xfrm>
      </p:grpSpPr>
      <p:sp>
        <p:nvSpPr>
          <p:cNvPr id="21" name="Titeltekst"/>
          <p:cNvSpPr txBox="1">
            <a:spLocks noGrp="1"/>
          </p:cNvSpPr>
          <p:nvPr>
            <p:ph type="title"/>
          </p:nvPr>
        </p:nvSpPr>
        <p:spPr>
          <a:xfrm>
            <a:off x="663884" y="324643"/>
            <a:ext cx="11764656" cy="1091383"/>
          </a:xfrm>
          <a:prstGeom prst="rect">
            <a:avLst/>
          </a:prstGeom>
        </p:spPr>
        <p:txBody>
          <a:bodyPr/>
          <a:lstStyle>
            <a:lvl1pPr>
              <a:defRPr sz="3000" spc="0" baseline="0">
                <a:solidFill>
                  <a:schemeClr val="accent1"/>
                </a:solidFill>
              </a:defRPr>
            </a:lvl1pPr>
          </a:lstStyle>
          <a:p>
            <a:pPr>
              <a:defRPr>
                <a:effectLst/>
              </a:defRPr>
            </a:pPr>
            <a:r>
              <a:rPr lang="en-US" dirty="0"/>
              <a:t>Click to edit Master title style</a:t>
            </a:r>
            <a:endParaRPr dirty="0"/>
          </a:p>
        </p:txBody>
      </p:sp>
      <p:sp>
        <p:nvSpPr>
          <p:cNvPr id="22" name="Hoofdtekst - niveau één…"/>
          <p:cNvSpPr txBox="1">
            <a:spLocks noGrp="1"/>
          </p:cNvSpPr>
          <p:nvPr>
            <p:ph type="body" sz="half" idx="1"/>
          </p:nvPr>
        </p:nvSpPr>
        <p:spPr>
          <a:xfrm>
            <a:off x="663884" y="1520031"/>
            <a:ext cx="10744200" cy="4004095"/>
          </a:xfrm>
          <a:prstGeom prst="rect">
            <a:avLst/>
          </a:prstGeom>
        </p:spPr>
        <p:txBody>
          <a:bodyPr>
            <a:normAutofit/>
          </a:bodyPr>
          <a:lstStyle>
            <a:lvl1pPr marL="0" indent="0">
              <a:buChar char="​"/>
              <a:defRPr/>
            </a:lvl1pPr>
            <a:lvl2pPr marL="342000" indent="-180000">
              <a:buChar char="•"/>
              <a:defRPr/>
            </a:lvl2pPr>
            <a:lvl3pPr marL="741599" indent="-180000">
              <a:buChar char="–"/>
              <a:defRPr/>
            </a:lvl3pPr>
            <a:lvl4pPr marL="1144799" indent="-180000">
              <a:buChar char="•"/>
              <a:defRPr/>
            </a:lvl4pPr>
            <a:lvl5pPr marL="1601999" indent="-18000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4" name="Dianummer"/>
          <p:cNvSpPr txBox="1">
            <a:spLocks noGrp="1"/>
          </p:cNvSpPr>
          <p:nvPr>
            <p:ph type="sldNum" sz="quarter" idx="2"/>
          </p:nvPr>
        </p:nvSpPr>
        <p:spPr>
          <a:xfrm>
            <a:off x="11330940" y="201519"/>
            <a:ext cx="587417" cy="203201"/>
          </a:xfrm>
          <a:prstGeom prst="rect">
            <a:avLst/>
          </a:prstGeom>
        </p:spPr>
        <p:txBody>
          <a:bodyPr/>
          <a:lstStyle>
            <a:lvl1pPr>
              <a:defRPr sz="1300">
                <a:solidFill>
                  <a:srgbClr val="000000"/>
                </a:solidFill>
              </a:defRPr>
            </a:lvl1pPr>
          </a:lstStyle>
          <a:p>
            <a:fld id="{86CB4B4D-7CA3-9044-876B-883B54F8677D}" type="slidenum">
              <a:t>‹#›</a:t>
            </a:fld>
            <a:endParaRPr dirty="0"/>
          </a:p>
        </p:txBody>
      </p:sp>
      <p:sp>
        <p:nvSpPr>
          <p:cNvPr id="6" name="Afbeelding">
            <a:extLst>
              <a:ext uri="{FF2B5EF4-FFF2-40B4-BE49-F238E27FC236}">
                <a16:creationId xmlns:a16="http://schemas.microsoft.com/office/drawing/2014/main" id="{651F6CCC-EDC1-9140-B521-6CE08B39D4E5}"/>
              </a:ext>
            </a:extLst>
          </p:cNvPr>
          <p:cNvSpPr>
            <a:spLocks noGrp="1"/>
          </p:cNvSpPr>
          <p:nvPr>
            <p:ph type="pic" sz="quarter" idx="13"/>
          </p:nvPr>
        </p:nvSpPr>
        <p:spPr>
          <a:xfrm>
            <a:off x="8127601" y="6141600"/>
            <a:ext cx="4064399" cy="716400"/>
          </a:xfrm>
          <a:prstGeom prst="rect">
            <a:avLst/>
          </a:prstGeom>
          <a:blipFill dpi="0" rotWithShape="1">
            <a:blip r:embed="rId2"/>
            <a:srcRect/>
            <a:stretch>
              <a:fillRect/>
            </a:stretch>
          </a:blipFill>
        </p:spPr>
        <p:txBody>
          <a:bodyPr lIns="91439" tIns="45719" rIns="91439" bIns="45719">
            <a:normAutofit/>
          </a:bodyPr>
          <a:lstStyle>
            <a:lvl1pPr marL="0" indent="0">
              <a:buNone/>
              <a:defRPr sz="100"/>
            </a:lvl1pPr>
          </a:lstStyle>
          <a:p>
            <a:r>
              <a:rPr lang="en-US"/>
              <a:t>Click icon to add picture</a:t>
            </a:r>
            <a:endParaRPr dirty="0"/>
          </a:p>
        </p:txBody>
      </p:sp>
      <p:sp>
        <p:nvSpPr>
          <p:cNvPr id="7" name="Footer Placeholder 2">
            <a:extLst>
              <a:ext uri="{FF2B5EF4-FFF2-40B4-BE49-F238E27FC236}">
                <a16:creationId xmlns:a16="http://schemas.microsoft.com/office/drawing/2014/main" id="{779B49F8-4149-44B8-B7D3-C1DDFEAF8490}"/>
              </a:ext>
            </a:extLst>
          </p:cNvPr>
          <p:cNvSpPr>
            <a:spLocks noGrp="1"/>
          </p:cNvSpPr>
          <p:nvPr>
            <p:ph type="ftr" sz="quarter" idx="3"/>
          </p:nvPr>
        </p:nvSpPr>
        <p:spPr>
          <a:xfrm>
            <a:off x="1" y="6363907"/>
            <a:ext cx="3090672" cy="274637"/>
          </a:xfrm>
          <a:prstGeom prst="rect">
            <a:avLst/>
          </a:prstGeom>
        </p:spPr>
        <p:txBody>
          <a:bodyPr/>
          <a:lstStyle>
            <a:lvl1pPr>
              <a:defRPr sz="900">
                <a:solidFill>
                  <a:schemeClr val="bg1">
                    <a:lumMod val="50000"/>
                  </a:schemeClr>
                </a:solidFill>
              </a:defRPr>
            </a:lvl1pPr>
          </a:lstStyle>
          <a:p>
            <a:fld id="{F50C2BAA-FF46-4E7A-AAF9-6988D1ED5C0F}" type="slidenum">
              <a:rPr lang="en-US" smtClean="0"/>
              <a:pPr/>
              <a:t>‹#›</a:t>
            </a:fld>
            <a:r>
              <a:rPr lang="en-US" dirty="0"/>
              <a:t> | Title of slide deck | 02.26.2020 </a:t>
            </a:r>
          </a:p>
        </p:txBody>
      </p:sp>
    </p:spTree>
    <p:extLst>
      <p:ext uri="{BB962C8B-B14F-4D97-AF65-F5344CB8AC3E}">
        <p14:creationId xmlns:p14="http://schemas.microsoft.com/office/powerpoint/2010/main" val="55650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umn">
    <p:bg>
      <p:bgPr>
        <a:solidFill>
          <a:schemeClr val="accent6">
            <a:lumOff val="44000"/>
          </a:schemeClr>
        </a:solidFill>
        <a:effectLst/>
      </p:bgPr>
    </p:bg>
    <p:spTree>
      <p:nvGrpSpPr>
        <p:cNvPr id="1" name=""/>
        <p:cNvGrpSpPr/>
        <p:nvPr/>
      </p:nvGrpSpPr>
      <p:grpSpPr>
        <a:xfrm>
          <a:off x="0" y="0"/>
          <a:ext cx="0" cy="0"/>
          <a:chOff x="0" y="0"/>
          <a:chExt cx="0" cy="0"/>
        </a:xfrm>
      </p:grpSpPr>
      <p:sp>
        <p:nvSpPr>
          <p:cNvPr id="21" name="Titeltekst"/>
          <p:cNvSpPr txBox="1">
            <a:spLocks noGrp="1"/>
          </p:cNvSpPr>
          <p:nvPr>
            <p:ph type="title"/>
          </p:nvPr>
        </p:nvSpPr>
        <p:spPr>
          <a:xfrm>
            <a:off x="1338265" y="324643"/>
            <a:ext cx="9992676" cy="1091383"/>
          </a:xfrm>
          <a:prstGeom prst="rect">
            <a:avLst/>
          </a:prstGeom>
        </p:spPr>
        <p:txBody>
          <a:bodyPr/>
          <a:lstStyle>
            <a:lvl1pPr>
              <a:defRPr sz="3000" spc="0" baseline="0">
                <a:solidFill>
                  <a:schemeClr val="accent1"/>
                </a:solidFill>
              </a:defRPr>
            </a:lvl1pPr>
          </a:lstStyle>
          <a:p>
            <a:pPr>
              <a:defRPr>
                <a:effectLst/>
              </a:defRPr>
            </a:pPr>
            <a:r>
              <a:rPr lang="en-US"/>
              <a:t>Click to edit Master title style</a:t>
            </a:r>
            <a:endParaRPr dirty="0"/>
          </a:p>
        </p:txBody>
      </p:sp>
      <p:sp>
        <p:nvSpPr>
          <p:cNvPr id="22" name="Hoofdtekst - niveau één…"/>
          <p:cNvSpPr txBox="1">
            <a:spLocks noGrp="1"/>
          </p:cNvSpPr>
          <p:nvPr>
            <p:ph type="body" sz="half" idx="1"/>
          </p:nvPr>
        </p:nvSpPr>
        <p:spPr>
          <a:xfrm>
            <a:off x="1338262" y="1520031"/>
            <a:ext cx="4399929" cy="4004095"/>
          </a:xfrm>
          <a:prstGeom prst="rect">
            <a:avLst/>
          </a:prstGeom>
        </p:spPr>
        <p:txBody>
          <a:bodyPr>
            <a:normAutofit/>
          </a:bodyPr>
          <a:lstStyle>
            <a:lvl1pPr marL="0" indent="0">
              <a:buChar char="​"/>
              <a:defRPr/>
            </a:lvl1pPr>
            <a:lvl2pPr marL="342000" indent="-180000">
              <a:buChar char="•"/>
              <a:defRPr/>
            </a:lvl2pPr>
            <a:lvl3pPr marL="741599" indent="-180000">
              <a:buChar char="–"/>
              <a:defRPr/>
            </a:lvl3pPr>
            <a:lvl4pPr marL="1144799" indent="-180000">
              <a:buChar char="•"/>
              <a:defRPr/>
            </a:lvl4pPr>
            <a:lvl5pPr marL="1601999" indent="-18000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4" name="Dianummer"/>
          <p:cNvSpPr txBox="1">
            <a:spLocks noGrp="1"/>
          </p:cNvSpPr>
          <p:nvPr>
            <p:ph type="sldNum" sz="quarter" idx="2"/>
          </p:nvPr>
        </p:nvSpPr>
        <p:spPr>
          <a:xfrm>
            <a:off x="11330940" y="201519"/>
            <a:ext cx="587417" cy="203201"/>
          </a:xfrm>
          <a:prstGeom prst="rect">
            <a:avLst/>
          </a:prstGeom>
        </p:spPr>
        <p:txBody>
          <a:bodyPr/>
          <a:lstStyle>
            <a:lvl1pPr>
              <a:defRPr sz="1300">
                <a:solidFill>
                  <a:srgbClr val="000000"/>
                </a:solidFill>
              </a:defRPr>
            </a:lvl1pPr>
          </a:lstStyle>
          <a:p>
            <a:fld id="{86CB4B4D-7CA3-9044-876B-883B54F8677D}" type="slidenum">
              <a:t>‹#›</a:t>
            </a:fld>
            <a:endParaRPr dirty="0"/>
          </a:p>
        </p:txBody>
      </p:sp>
      <p:sp>
        <p:nvSpPr>
          <p:cNvPr id="8" name="Hoofdtekst - niveau één…">
            <a:extLst>
              <a:ext uri="{FF2B5EF4-FFF2-40B4-BE49-F238E27FC236}">
                <a16:creationId xmlns:a16="http://schemas.microsoft.com/office/drawing/2014/main" id="{8B297412-6C94-F84A-9DED-95DDB4243F02}"/>
              </a:ext>
            </a:extLst>
          </p:cNvPr>
          <p:cNvSpPr txBox="1">
            <a:spLocks noGrp="1"/>
          </p:cNvSpPr>
          <p:nvPr>
            <p:ph type="body" sz="half" idx="14"/>
          </p:nvPr>
        </p:nvSpPr>
        <p:spPr>
          <a:xfrm>
            <a:off x="6480316" y="1539150"/>
            <a:ext cx="4399929" cy="3984976"/>
          </a:xfrm>
          <a:prstGeom prst="rect">
            <a:avLst/>
          </a:prstGeom>
        </p:spPr>
        <p:txBody>
          <a:bodyPr>
            <a:normAutofit/>
          </a:bodyPr>
          <a:lstStyle>
            <a:lvl1pPr marL="0" indent="0">
              <a:buChar char="​"/>
              <a:defRPr/>
            </a:lvl1pPr>
            <a:lvl2pPr marL="342000" indent="-180000">
              <a:buChar char="•"/>
              <a:defRPr/>
            </a:lvl2pPr>
            <a:lvl3pPr marL="741599" indent="-180000">
              <a:buChar char="–"/>
              <a:defRPr/>
            </a:lvl3pPr>
            <a:lvl4pPr marL="1144799" indent="-180000">
              <a:buChar char="•"/>
              <a:defRPr/>
            </a:lvl4pPr>
            <a:lvl5pPr marL="1601999" indent="-18000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Afbeelding">
            <a:extLst>
              <a:ext uri="{FF2B5EF4-FFF2-40B4-BE49-F238E27FC236}">
                <a16:creationId xmlns:a16="http://schemas.microsoft.com/office/drawing/2014/main" id="{DF29A1DB-8F57-1348-B1A4-09B11379308C}"/>
              </a:ext>
            </a:extLst>
          </p:cNvPr>
          <p:cNvSpPr>
            <a:spLocks noGrp="1"/>
          </p:cNvSpPr>
          <p:nvPr>
            <p:ph type="pic" sz="quarter" idx="13"/>
          </p:nvPr>
        </p:nvSpPr>
        <p:spPr>
          <a:xfrm>
            <a:off x="0" y="5524126"/>
            <a:ext cx="12193200" cy="1332000"/>
          </a:xfrm>
          <a:prstGeom prst="rect">
            <a:avLst/>
          </a:prstGeom>
          <a:blipFill dpi="0" rotWithShape="1">
            <a:blip r:embed="rId2"/>
            <a:srcRect/>
            <a:stretch>
              <a:fillRect/>
            </a:stretch>
          </a:blipFill>
        </p:spPr>
        <p:txBody>
          <a:bodyPr lIns="91439" tIns="45719" rIns="91439" bIns="45719">
            <a:normAutofit/>
          </a:bodyPr>
          <a:lstStyle>
            <a:lvl1pPr marL="0" indent="0">
              <a:buNone/>
              <a:defRPr sz="100"/>
            </a:lvl1pPr>
          </a:lstStyle>
          <a:p>
            <a:r>
              <a:rPr lang="en-US"/>
              <a:t>Click icon to add picture</a:t>
            </a:r>
            <a:endParaRPr dirty="0"/>
          </a:p>
        </p:txBody>
      </p:sp>
      <p:sp>
        <p:nvSpPr>
          <p:cNvPr id="7" name="Rectangle 6">
            <a:extLst>
              <a:ext uri="{FF2B5EF4-FFF2-40B4-BE49-F238E27FC236}">
                <a16:creationId xmlns:a16="http://schemas.microsoft.com/office/drawing/2014/main" id="{3A58B082-FF23-4FC2-9118-A108795BBA14}"/>
              </a:ext>
            </a:extLst>
          </p:cNvPr>
          <p:cNvSpPr/>
          <p:nvPr userDrawn="1"/>
        </p:nvSpPr>
        <p:spPr>
          <a:xfrm>
            <a:off x="173736" y="6355080"/>
            <a:ext cx="3529584" cy="283464"/>
          </a:xfrm>
          <a:prstGeom prst="rect">
            <a:avLst/>
          </a:prstGeom>
          <a:solidFill>
            <a:srgbClr val="00972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Verdana"/>
              <a:ea typeface="Verdana"/>
              <a:cs typeface="Verdana"/>
              <a:sym typeface="Verdana"/>
            </a:endParaRPr>
          </a:p>
        </p:txBody>
      </p:sp>
      <p:sp>
        <p:nvSpPr>
          <p:cNvPr id="10" name="Footer Placeholder 2">
            <a:extLst>
              <a:ext uri="{FF2B5EF4-FFF2-40B4-BE49-F238E27FC236}">
                <a16:creationId xmlns:a16="http://schemas.microsoft.com/office/drawing/2014/main" id="{AB8012DF-5D4E-4396-AD5F-BC4E72F291E6}"/>
              </a:ext>
            </a:extLst>
          </p:cNvPr>
          <p:cNvSpPr>
            <a:spLocks noGrp="1"/>
          </p:cNvSpPr>
          <p:nvPr>
            <p:ph type="ftr" sz="quarter" idx="3"/>
          </p:nvPr>
        </p:nvSpPr>
        <p:spPr>
          <a:xfrm>
            <a:off x="1" y="6363907"/>
            <a:ext cx="3090672" cy="274637"/>
          </a:xfrm>
          <a:prstGeom prst="rect">
            <a:avLst/>
          </a:prstGeom>
        </p:spPr>
        <p:txBody>
          <a:bodyPr/>
          <a:lstStyle>
            <a:lvl1pPr>
              <a:defRPr sz="900">
                <a:solidFill>
                  <a:schemeClr val="bg1"/>
                </a:solidFill>
              </a:defRPr>
            </a:lvl1pPr>
          </a:lstStyle>
          <a:p>
            <a:fld id="{F50C2BAA-FF46-4E7A-AAF9-6988D1ED5C0F}" type="slidenum">
              <a:rPr lang="en-US" smtClean="0"/>
              <a:pPr/>
              <a:t>‹#›</a:t>
            </a:fld>
            <a:r>
              <a:rPr lang="en-US" dirty="0"/>
              <a:t> | Title of slide deck | 02.26.2020 </a:t>
            </a:r>
          </a:p>
        </p:txBody>
      </p:sp>
    </p:spTree>
    <p:extLst>
      <p:ext uri="{BB962C8B-B14F-4D97-AF65-F5344CB8AC3E}">
        <p14:creationId xmlns:p14="http://schemas.microsoft.com/office/powerpoint/2010/main" val="30090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column_image_right">
    <p:bg>
      <p:bgPr>
        <a:solidFill>
          <a:schemeClr val="accent6">
            <a:lumOff val="44000"/>
          </a:schemeClr>
        </a:solidFill>
        <a:effectLst/>
      </p:bgPr>
    </p:b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67BA5F2B-B13B-7547-92CC-493CDEE09DF8}"/>
              </a:ext>
            </a:extLst>
          </p:cNvPr>
          <p:cNvSpPr>
            <a:spLocks noGrp="1"/>
          </p:cNvSpPr>
          <p:nvPr>
            <p:ph type="pic" sz="quarter" idx="14"/>
          </p:nvPr>
        </p:nvSpPr>
        <p:spPr>
          <a:xfrm>
            <a:off x="6096000" y="0"/>
            <a:ext cx="6096000" cy="6361113"/>
          </a:xfrm>
        </p:spPr>
        <p:txBody>
          <a:bodyPr>
            <a:normAutofit/>
          </a:bodyPr>
          <a:lstStyle>
            <a:lvl1pPr marL="0" indent="0">
              <a:buNone/>
              <a:defRPr sz="1000"/>
            </a:lvl1pPr>
          </a:lstStyle>
          <a:p>
            <a:r>
              <a:rPr lang="en-US"/>
              <a:t>Click icon to add picture</a:t>
            </a:r>
            <a:endParaRPr lang="nl-NL" dirty="0"/>
          </a:p>
        </p:txBody>
      </p:sp>
      <p:sp>
        <p:nvSpPr>
          <p:cNvPr id="21" name="Titeltekst"/>
          <p:cNvSpPr txBox="1">
            <a:spLocks noGrp="1"/>
          </p:cNvSpPr>
          <p:nvPr>
            <p:ph type="title"/>
          </p:nvPr>
        </p:nvSpPr>
        <p:spPr>
          <a:xfrm>
            <a:off x="1338265" y="324643"/>
            <a:ext cx="10098362" cy="1091383"/>
          </a:xfrm>
          <a:prstGeom prst="rect">
            <a:avLst/>
          </a:prstGeom>
        </p:spPr>
        <p:txBody>
          <a:bodyPr/>
          <a:lstStyle>
            <a:lvl1pPr>
              <a:defRPr sz="3000" spc="0" baseline="0">
                <a:solidFill>
                  <a:schemeClr val="accent1"/>
                </a:solidFill>
              </a:defRPr>
            </a:lvl1pPr>
          </a:lstStyle>
          <a:p>
            <a:pPr>
              <a:defRPr>
                <a:effectLst/>
              </a:defRPr>
            </a:pPr>
            <a:r>
              <a:rPr lang="en-US"/>
              <a:t>Click to edit Master title style</a:t>
            </a:r>
            <a:endParaRPr dirty="0"/>
          </a:p>
        </p:txBody>
      </p:sp>
      <p:sp>
        <p:nvSpPr>
          <p:cNvPr id="22" name="Hoofdtekst - niveau één…"/>
          <p:cNvSpPr txBox="1">
            <a:spLocks noGrp="1"/>
          </p:cNvSpPr>
          <p:nvPr>
            <p:ph type="body" sz="half" idx="1"/>
          </p:nvPr>
        </p:nvSpPr>
        <p:spPr>
          <a:xfrm>
            <a:off x="1338262" y="1520031"/>
            <a:ext cx="4399929" cy="2833937"/>
          </a:xfrm>
          <a:prstGeom prst="rect">
            <a:avLst/>
          </a:prstGeom>
        </p:spPr>
        <p:txBody>
          <a:bodyPr>
            <a:normAutofit/>
          </a:bodyPr>
          <a:lstStyle>
            <a:lvl1pPr marL="0" indent="0">
              <a:buChar char="​"/>
              <a:defRPr/>
            </a:lvl1pPr>
            <a:lvl2pPr marL="342000" indent="-180000">
              <a:buChar char="•"/>
              <a:defRPr/>
            </a:lvl2pPr>
            <a:lvl3pPr marL="741599" indent="-180000">
              <a:buChar char="–"/>
              <a:defRPr/>
            </a:lvl3pPr>
            <a:lvl4pPr marL="1144799" indent="-180000">
              <a:buChar char="•"/>
              <a:defRPr/>
            </a:lvl4pPr>
            <a:lvl5pPr marL="1601999" indent="-18000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4" name="Dianummer"/>
          <p:cNvSpPr txBox="1">
            <a:spLocks noGrp="1"/>
          </p:cNvSpPr>
          <p:nvPr>
            <p:ph type="sldNum" sz="quarter" idx="2"/>
          </p:nvPr>
        </p:nvSpPr>
        <p:spPr>
          <a:xfrm>
            <a:off x="11330940" y="201519"/>
            <a:ext cx="587417" cy="203201"/>
          </a:xfrm>
          <a:prstGeom prst="rect">
            <a:avLst/>
          </a:prstGeom>
        </p:spPr>
        <p:txBody>
          <a:bodyPr/>
          <a:lstStyle>
            <a:lvl1pPr>
              <a:defRPr sz="1300">
                <a:solidFill>
                  <a:srgbClr val="000000"/>
                </a:solidFill>
              </a:defRPr>
            </a:lvl1pPr>
          </a:lstStyle>
          <a:p>
            <a:fld id="{86CB4B4D-7CA3-9044-876B-883B54F8677D}" type="slidenum">
              <a:t>‹#›</a:t>
            </a:fld>
            <a:endParaRPr dirty="0"/>
          </a:p>
        </p:txBody>
      </p:sp>
      <p:sp>
        <p:nvSpPr>
          <p:cNvPr id="7" name="Afbeelding">
            <a:extLst>
              <a:ext uri="{FF2B5EF4-FFF2-40B4-BE49-F238E27FC236}">
                <a16:creationId xmlns:a16="http://schemas.microsoft.com/office/drawing/2014/main" id="{4349CF0D-F9C5-C148-93E8-CFE679799E1A}"/>
              </a:ext>
            </a:extLst>
          </p:cNvPr>
          <p:cNvSpPr>
            <a:spLocks noGrp="1"/>
          </p:cNvSpPr>
          <p:nvPr>
            <p:ph type="pic" sz="quarter" idx="13"/>
          </p:nvPr>
        </p:nvSpPr>
        <p:spPr>
          <a:xfrm>
            <a:off x="0" y="5524126"/>
            <a:ext cx="12193200" cy="1332000"/>
          </a:xfrm>
          <a:prstGeom prst="rect">
            <a:avLst/>
          </a:prstGeom>
          <a:blipFill dpi="0" rotWithShape="1">
            <a:blip r:embed="rId2"/>
            <a:srcRect/>
            <a:stretch>
              <a:fillRect/>
            </a:stretch>
          </a:blipFill>
        </p:spPr>
        <p:txBody>
          <a:bodyPr lIns="91439" tIns="45719" rIns="91439" bIns="45719">
            <a:normAutofit/>
          </a:bodyPr>
          <a:lstStyle>
            <a:lvl1pPr marL="0" indent="0">
              <a:buNone/>
              <a:defRPr sz="100"/>
            </a:lvl1pPr>
          </a:lstStyle>
          <a:p>
            <a:r>
              <a:rPr lang="en-US"/>
              <a:t>Click icon to add picture</a:t>
            </a:r>
            <a:endParaRPr dirty="0"/>
          </a:p>
        </p:txBody>
      </p:sp>
      <p:sp>
        <p:nvSpPr>
          <p:cNvPr id="8" name="Rectangle 7">
            <a:extLst>
              <a:ext uri="{FF2B5EF4-FFF2-40B4-BE49-F238E27FC236}">
                <a16:creationId xmlns:a16="http://schemas.microsoft.com/office/drawing/2014/main" id="{18831D0B-2107-4F29-AEA7-FA7D89321E6D}"/>
              </a:ext>
            </a:extLst>
          </p:cNvPr>
          <p:cNvSpPr/>
          <p:nvPr userDrawn="1"/>
        </p:nvSpPr>
        <p:spPr>
          <a:xfrm>
            <a:off x="173736" y="6355080"/>
            <a:ext cx="3529584" cy="283464"/>
          </a:xfrm>
          <a:prstGeom prst="rect">
            <a:avLst/>
          </a:prstGeom>
          <a:solidFill>
            <a:srgbClr val="00972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Verdana"/>
              <a:ea typeface="Verdana"/>
              <a:cs typeface="Verdana"/>
              <a:sym typeface="Verdana"/>
            </a:endParaRPr>
          </a:p>
        </p:txBody>
      </p:sp>
      <p:sp>
        <p:nvSpPr>
          <p:cNvPr id="9" name="Footer Placeholder 2">
            <a:extLst>
              <a:ext uri="{FF2B5EF4-FFF2-40B4-BE49-F238E27FC236}">
                <a16:creationId xmlns:a16="http://schemas.microsoft.com/office/drawing/2014/main" id="{4F7496EA-71AD-4005-BD95-363336E553DC}"/>
              </a:ext>
            </a:extLst>
          </p:cNvPr>
          <p:cNvSpPr>
            <a:spLocks noGrp="1"/>
          </p:cNvSpPr>
          <p:nvPr>
            <p:ph type="ftr" sz="quarter" idx="3"/>
          </p:nvPr>
        </p:nvSpPr>
        <p:spPr>
          <a:xfrm>
            <a:off x="1" y="6363907"/>
            <a:ext cx="3090672" cy="274637"/>
          </a:xfrm>
          <a:prstGeom prst="rect">
            <a:avLst/>
          </a:prstGeom>
        </p:spPr>
        <p:txBody>
          <a:bodyPr/>
          <a:lstStyle>
            <a:lvl1pPr>
              <a:defRPr sz="900">
                <a:solidFill>
                  <a:schemeClr val="bg1"/>
                </a:solidFill>
              </a:defRPr>
            </a:lvl1pPr>
          </a:lstStyle>
          <a:p>
            <a:fld id="{F50C2BAA-FF46-4E7A-AAF9-6988D1ED5C0F}" type="slidenum">
              <a:rPr lang="en-US" smtClean="0"/>
              <a:pPr/>
              <a:t>‹#›</a:t>
            </a:fld>
            <a:r>
              <a:rPr lang="en-US" dirty="0"/>
              <a:t> | Title of slide deck | 02.26.2020 </a:t>
            </a:r>
          </a:p>
        </p:txBody>
      </p:sp>
    </p:spTree>
    <p:extLst>
      <p:ext uri="{BB962C8B-B14F-4D97-AF65-F5344CB8AC3E}">
        <p14:creationId xmlns:p14="http://schemas.microsoft.com/office/powerpoint/2010/main" val="205035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umn_image_left">
    <p:bg>
      <p:bgPr>
        <a:solidFill>
          <a:schemeClr val="accent6">
            <a:lumOff val="44000"/>
          </a:schemeClr>
        </a:solidFill>
        <a:effectLst/>
      </p:bgPr>
    </p:bg>
    <p:spTree>
      <p:nvGrpSpPr>
        <p:cNvPr id="1" name=""/>
        <p:cNvGrpSpPr/>
        <p:nvPr/>
      </p:nvGrpSpPr>
      <p:grpSpPr>
        <a:xfrm>
          <a:off x="0" y="0"/>
          <a:ext cx="0" cy="0"/>
          <a:chOff x="0" y="0"/>
          <a:chExt cx="0" cy="0"/>
        </a:xfrm>
      </p:grpSpPr>
      <p:sp>
        <p:nvSpPr>
          <p:cNvPr id="21" name="Titeltekst"/>
          <p:cNvSpPr txBox="1">
            <a:spLocks noGrp="1"/>
          </p:cNvSpPr>
          <p:nvPr>
            <p:ph type="title"/>
          </p:nvPr>
        </p:nvSpPr>
        <p:spPr>
          <a:xfrm>
            <a:off x="6480315" y="324643"/>
            <a:ext cx="4850625" cy="1091383"/>
          </a:xfrm>
          <a:prstGeom prst="rect">
            <a:avLst/>
          </a:prstGeom>
        </p:spPr>
        <p:txBody>
          <a:bodyPr/>
          <a:lstStyle>
            <a:lvl1pPr>
              <a:defRPr sz="3000" spc="0" baseline="0">
                <a:solidFill>
                  <a:schemeClr val="accent1"/>
                </a:solidFill>
              </a:defRPr>
            </a:lvl1pPr>
          </a:lstStyle>
          <a:p>
            <a:pPr>
              <a:defRPr>
                <a:effectLst/>
              </a:defRPr>
            </a:pPr>
            <a:r>
              <a:rPr lang="en-US"/>
              <a:t>Click to edit Master title style</a:t>
            </a:r>
            <a:endParaRPr dirty="0"/>
          </a:p>
        </p:txBody>
      </p:sp>
      <p:sp>
        <p:nvSpPr>
          <p:cNvPr id="24" name="Dianummer"/>
          <p:cNvSpPr txBox="1">
            <a:spLocks noGrp="1"/>
          </p:cNvSpPr>
          <p:nvPr>
            <p:ph type="sldNum" sz="quarter" idx="2"/>
          </p:nvPr>
        </p:nvSpPr>
        <p:spPr>
          <a:xfrm>
            <a:off x="11330940" y="201519"/>
            <a:ext cx="587417" cy="203201"/>
          </a:xfrm>
          <a:prstGeom prst="rect">
            <a:avLst/>
          </a:prstGeom>
        </p:spPr>
        <p:txBody>
          <a:bodyPr/>
          <a:lstStyle>
            <a:lvl1pPr>
              <a:defRPr sz="1300">
                <a:solidFill>
                  <a:srgbClr val="000000"/>
                </a:solidFill>
              </a:defRPr>
            </a:lvl1pPr>
          </a:lstStyle>
          <a:p>
            <a:fld id="{86CB4B4D-7CA3-9044-876B-883B54F8677D}" type="slidenum">
              <a:t>‹#›</a:t>
            </a:fld>
            <a:endParaRPr dirty="0"/>
          </a:p>
        </p:txBody>
      </p:sp>
      <p:sp>
        <p:nvSpPr>
          <p:cNvPr id="8" name="Hoofdtekst - niveau één…">
            <a:extLst>
              <a:ext uri="{FF2B5EF4-FFF2-40B4-BE49-F238E27FC236}">
                <a16:creationId xmlns:a16="http://schemas.microsoft.com/office/drawing/2014/main" id="{8B297412-6C94-F84A-9DED-95DDB4243F02}"/>
              </a:ext>
            </a:extLst>
          </p:cNvPr>
          <p:cNvSpPr txBox="1">
            <a:spLocks noGrp="1"/>
          </p:cNvSpPr>
          <p:nvPr>
            <p:ph type="body" sz="half" idx="14"/>
          </p:nvPr>
        </p:nvSpPr>
        <p:spPr>
          <a:xfrm>
            <a:off x="6480316" y="1539150"/>
            <a:ext cx="4399929" cy="3984976"/>
          </a:xfrm>
          <a:prstGeom prst="rect">
            <a:avLst/>
          </a:prstGeom>
        </p:spPr>
        <p:txBody>
          <a:bodyPr>
            <a:normAutofit/>
          </a:bodyPr>
          <a:lstStyle>
            <a:lvl1pPr marL="0" indent="0">
              <a:buChar char="​"/>
              <a:defRPr/>
            </a:lvl1pPr>
            <a:lvl2pPr marL="342000" indent="-180000">
              <a:buChar char="•"/>
              <a:defRPr/>
            </a:lvl2pPr>
            <a:lvl3pPr marL="741599" indent="-180000">
              <a:buChar char="–"/>
              <a:defRPr/>
            </a:lvl3pPr>
            <a:lvl4pPr marL="1144799" indent="-180000">
              <a:buChar char="•"/>
              <a:defRPr/>
            </a:lvl4pPr>
            <a:lvl5pPr marL="1601999" indent="-18000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3" name="Tijdelijke aanduiding voor afbeelding 2">
            <a:extLst>
              <a:ext uri="{FF2B5EF4-FFF2-40B4-BE49-F238E27FC236}">
                <a16:creationId xmlns:a16="http://schemas.microsoft.com/office/drawing/2014/main" id="{A852A248-CEB3-8E42-97A7-40C5EC309609}"/>
              </a:ext>
            </a:extLst>
          </p:cNvPr>
          <p:cNvSpPr>
            <a:spLocks noGrp="1"/>
          </p:cNvSpPr>
          <p:nvPr>
            <p:ph type="pic" sz="quarter" idx="15"/>
          </p:nvPr>
        </p:nvSpPr>
        <p:spPr>
          <a:xfrm>
            <a:off x="0" y="1"/>
            <a:ext cx="6096000" cy="6109252"/>
          </a:xfrm>
        </p:spPr>
        <p:txBody>
          <a:bodyPr>
            <a:normAutofit/>
          </a:bodyPr>
          <a:lstStyle>
            <a:lvl1pPr marL="0" indent="0">
              <a:buNone/>
              <a:defRPr sz="1000"/>
            </a:lvl1pPr>
          </a:lstStyle>
          <a:p>
            <a:r>
              <a:rPr lang="en-US"/>
              <a:t>Click icon to add picture</a:t>
            </a:r>
            <a:endParaRPr lang="nl-NL" dirty="0"/>
          </a:p>
        </p:txBody>
      </p:sp>
      <p:sp>
        <p:nvSpPr>
          <p:cNvPr id="9" name="Afbeelding">
            <a:extLst>
              <a:ext uri="{FF2B5EF4-FFF2-40B4-BE49-F238E27FC236}">
                <a16:creationId xmlns:a16="http://schemas.microsoft.com/office/drawing/2014/main" id="{22A3A117-FBB7-984C-8EAC-8EDEE6E111E5}"/>
              </a:ext>
            </a:extLst>
          </p:cNvPr>
          <p:cNvSpPr>
            <a:spLocks noGrp="1"/>
          </p:cNvSpPr>
          <p:nvPr>
            <p:ph type="pic" sz="quarter" idx="13"/>
          </p:nvPr>
        </p:nvSpPr>
        <p:spPr>
          <a:xfrm>
            <a:off x="0" y="5524126"/>
            <a:ext cx="12193200" cy="1332000"/>
          </a:xfrm>
          <a:prstGeom prst="rect">
            <a:avLst/>
          </a:prstGeom>
          <a:blipFill dpi="0" rotWithShape="1">
            <a:blip r:embed="rId2"/>
            <a:srcRect/>
            <a:stretch>
              <a:fillRect/>
            </a:stretch>
          </a:blipFill>
        </p:spPr>
        <p:txBody>
          <a:bodyPr lIns="91439" tIns="45719" rIns="91439" bIns="45719">
            <a:normAutofit/>
          </a:bodyPr>
          <a:lstStyle>
            <a:lvl1pPr marL="0" indent="0">
              <a:buNone/>
              <a:defRPr sz="100"/>
            </a:lvl1pPr>
          </a:lstStyle>
          <a:p>
            <a:r>
              <a:rPr lang="en-US"/>
              <a:t>Click icon to add picture</a:t>
            </a:r>
            <a:endParaRPr dirty="0"/>
          </a:p>
        </p:txBody>
      </p:sp>
      <p:sp>
        <p:nvSpPr>
          <p:cNvPr id="7" name="Rectangle 6">
            <a:extLst>
              <a:ext uri="{FF2B5EF4-FFF2-40B4-BE49-F238E27FC236}">
                <a16:creationId xmlns:a16="http://schemas.microsoft.com/office/drawing/2014/main" id="{BB417DE6-0045-4EAC-A5EF-AABEBCE0A40B}"/>
              </a:ext>
            </a:extLst>
          </p:cNvPr>
          <p:cNvSpPr/>
          <p:nvPr userDrawn="1"/>
        </p:nvSpPr>
        <p:spPr>
          <a:xfrm>
            <a:off x="173736" y="6355080"/>
            <a:ext cx="3529584" cy="283464"/>
          </a:xfrm>
          <a:prstGeom prst="rect">
            <a:avLst/>
          </a:prstGeom>
          <a:solidFill>
            <a:srgbClr val="00972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Verdana"/>
              <a:ea typeface="Verdana"/>
              <a:cs typeface="Verdana"/>
              <a:sym typeface="Verdana"/>
            </a:endParaRPr>
          </a:p>
        </p:txBody>
      </p:sp>
      <p:sp>
        <p:nvSpPr>
          <p:cNvPr id="10" name="Footer Placeholder 2">
            <a:extLst>
              <a:ext uri="{FF2B5EF4-FFF2-40B4-BE49-F238E27FC236}">
                <a16:creationId xmlns:a16="http://schemas.microsoft.com/office/drawing/2014/main" id="{6FBE0568-805C-4C6A-B06C-366831B597FE}"/>
              </a:ext>
            </a:extLst>
          </p:cNvPr>
          <p:cNvSpPr>
            <a:spLocks noGrp="1"/>
          </p:cNvSpPr>
          <p:nvPr>
            <p:ph type="ftr" sz="quarter" idx="3"/>
          </p:nvPr>
        </p:nvSpPr>
        <p:spPr>
          <a:xfrm>
            <a:off x="1" y="6363907"/>
            <a:ext cx="3090672" cy="274637"/>
          </a:xfrm>
          <a:prstGeom prst="rect">
            <a:avLst/>
          </a:prstGeom>
        </p:spPr>
        <p:txBody>
          <a:bodyPr/>
          <a:lstStyle>
            <a:lvl1pPr>
              <a:defRPr sz="900">
                <a:solidFill>
                  <a:schemeClr val="bg1"/>
                </a:solidFill>
              </a:defRPr>
            </a:lvl1pPr>
          </a:lstStyle>
          <a:p>
            <a:fld id="{F50C2BAA-FF46-4E7A-AAF9-6988D1ED5C0F}" type="slidenum">
              <a:rPr lang="en-US" smtClean="0"/>
              <a:pPr/>
              <a:t>‹#›</a:t>
            </a:fld>
            <a:r>
              <a:rPr lang="en-US" dirty="0"/>
              <a:t> | Title of slide deck | 02.26.2020 </a:t>
            </a:r>
          </a:p>
        </p:txBody>
      </p:sp>
    </p:spTree>
    <p:extLst>
      <p:ext uri="{BB962C8B-B14F-4D97-AF65-F5344CB8AC3E}">
        <p14:creationId xmlns:p14="http://schemas.microsoft.com/office/powerpoint/2010/main" val="34099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KG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lvl1pPr marL="0" indent="0">
              <a:buNone/>
              <a:defRPr sz="2133" baseline="0">
                <a:latin typeface="Verdana"/>
                <a:cs typeface="Verdana"/>
              </a:defRPr>
            </a:lvl1pPr>
          </a:lstStyle>
          <a:p>
            <a:pPr lvl="0"/>
            <a:r>
              <a:rPr lang="en-US" dirty="0"/>
              <a:t>Edit Master text styles</a:t>
            </a:r>
          </a:p>
        </p:txBody>
      </p:sp>
      <p:sp>
        <p:nvSpPr>
          <p:cNvPr id="13" name="Tijdelijke aanduiding voor dianummer 1"/>
          <p:cNvSpPr>
            <a:spLocks noGrp="1"/>
          </p:cNvSpPr>
          <p:nvPr>
            <p:ph type="sldNum" sz="quarter" idx="4"/>
          </p:nvPr>
        </p:nvSpPr>
        <p:spPr>
          <a:xfrm>
            <a:off x="11562430" y="190449"/>
            <a:ext cx="478015" cy="297454"/>
          </a:xfrm>
          <a:prstGeom prst="rect">
            <a:avLst/>
          </a:prstGeom>
        </p:spPr>
        <p:txBody>
          <a:bodyPr vert="horz" lIns="91440" tIns="45720" rIns="91440" bIns="45720" rtlCol="0" anchor="ctr"/>
          <a:lstStyle>
            <a:lvl1pPr algn="r">
              <a:defRPr sz="1333">
                <a:solidFill>
                  <a:schemeClr val="accent5"/>
                </a:solidFill>
                <a:latin typeface="Verdana"/>
                <a:cs typeface="Verdana"/>
              </a:defRPr>
            </a:lvl1pPr>
          </a:lstStyle>
          <a:p>
            <a:fld id="{AB8EB2C9-A422-3246-A7EE-7920AA01EC63}" type="slidenum">
              <a:rPr lang="nl-NL" smtClean="0"/>
              <a:pPr/>
              <a:t>‹#›</a:t>
            </a:fld>
            <a:endParaRPr lang="nl-NL" dirty="0"/>
          </a:p>
        </p:txBody>
      </p:sp>
      <p:sp>
        <p:nvSpPr>
          <p:cNvPr id="7" name="Rectangle 6">
            <a:extLst>
              <a:ext uri="{FF2B5EF4-FFF2-40B4-BE49-F238E27FC236}">
                <a16:creationId xmlns:a16="http://schemas.microsoft.com/office/drawing/2014/main" id="{C4CEDC48-13F7-4125-9232-4D6BE4DFC285}"/>
              </a:ext>
            </a:extLst>
          </p:cNvPr>
          <p:cNvSpPr/>
          <p:nvPr userDrawn="1"/>
        </p:nvSpPr>
        <p:spPr>
          <a:xfrm>
            <a:off x="0" y="-64031"/>
            <a:ext cx="12192000" cy="965200"/>
          </a:xfrm>
          <a:prstGeom prst="rect">
            <a:avLst/>
          </a:prstGeom>
          <a:solidFill>
            <a:srgbClr val="4F8156">
              <a:alpha val="3568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Text Placeholder 13">
            <a:extLst>
              <a:ext uri="{FF2B5EF4-FFF2-40B4-BE49-F238E27FC236}">
                <a16:creationId xmlns:a16="http://schemas.microsoft.com/office/drawing/2014/main" id="{D3B51500-DB94-4353-A4EA-D90AF08DFD21}"/>
              </a:ext>
            </a:extLst>
          </p:cNvPr>
          <p:cNvSpPr>
            <a:spLocks noGrp="1"/>
          </p:cNvSpPr>
          <p:nvPr>
            <p:ph type="body" sz="quarter" idx="10" hasCustomPrompt="1"/>
          </p:nvPr>
        </p:nvSpPr>
        <p:spPr>
          <a:xfrm>
            <a:off x="609600" y="0"/>
            <a:ext cx="9482667" cy="965200"/>
          </a:xfrm>
        </p:spPr>
        <p:txBody>
          <a:bodyPr anchor="ctr">
            <a:normAutofit/>
          </a:bodyPr>
          <a:lstStyle>
            <a:lvl1pPr marL="0" indent="0">
              <a:buFontTx/>
              <a:buNone/>
              <a:defRPr sz="2667">
                <a:solidFill>
                  <a:schemeClr val="bg1"/>
                </a:solidFill>
              </a:defRPr>
            </a:lvl1pPr>
          </a:lstStyle>
          <a:p>
            <a:pPr lvl="0"/>
            <a:r>
              <a:rPr lang="en-US" dirty="0"/>
              <a:t>Title Here</a:t>
            </a:r>
          </a:p>
        </p:txBody>
      </p:sp>
    </p:spTree>
    <p:extLst>
      <p:ext uri="{BB962C8B-B14F-4D97-AF65-F5344CB8AC3E}">
        <p14:creationId xmlns:p14="http://schemas.microsoft.com/office/powerpoint/2010/main" val="164131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026" name="think-cell Slide" r:id="rId4" imgW="306" imgH="306" progId="TCLayout.ActiveDocument.1">
                  <p:embed/>
                </p:oleObj>
              </mc:Choice>
              <mc:Fallback>
                <p:oleObj name="think-cell Slide" r:id="rId4" imgW="306" imgH="306" progId="TCLayout.ActiveDocument.1">
                  <p:embed/>
                  <p:pic>
                    <p:nvPicPr>
                      <p:cNvPr id="3" name="Object 2"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lvl1pPr>
              <a:defRPr sz="2471" b="0">
                <a:solidFill>
                  <a:schemeClr val="bg1"/>
                </a:solidFill>
                <a:effectLst/>
              </a:defRPr>
            </a:lvl1pPr>
          </a:lstStyle>
          <a:p>
            <a:endParaRPr lang="en-US" dirty="0"/>
          </a:p>
        </p:txBody>
      </p:sp>
      <p:sp>
        <p:nvSpPr>
          <p:cNvPr id="4" name="Footer Placeholder 2">
            <a:extLst>
              <a:ext uri="{FF2B5EF4-FFF2-40B4-BE49-F238E27FC236}">
                <a16:creationId xmlns:a16="http://schemas.microsoft.com/office/drawing/2014/main" id="{C37263AB-D6BE-4AB2-AF55-9AD5B7CCFB18}"/>
              </a:ext>
            </a:extLst>
          </p:cNvPr>
          <p:cNvSpPr>
            <a:spLocks noGrp="1"/>
          </p:cNvSpPr>
          <p:nvPr>
            <p:ph type="ftr" sz="quarter" idx="10"/>
          </p:nvPr>
        </p:nvSpPr>
        <p:spPr>
          <a:xfrm>
            <a:off x="497193" y="6245777"/>
            <a:ext cx="9108873" cy="366183"/>
          </a:xfrm>
        </p:spPr>
        <p:txBody>
          <a:bodyPr/>
          <a:lstStyle/>
          <a:p>
            <a:r>
              <a:rPr lang="en-US"/>
              <a:t>Page </a:t>
            </a:r>
            <a:fld id="{F50C2BAA-FF46-4E7A-AAF9-6988D1ED5C0F}" type="slidenum">
              <a:rPr lang="en-US" smtClean="0"/>
              <a:pPr/>
              <a:t>‹#›</a:t>
            </a:fld>
            <a:r>
              <a:rPr lang="en-US"/>
              <a:t>  |  Fourth Quarter and Fiscal Year 2019 Results   |   02.26.2020 </a:t>
            </a:r>
            <a:endParaRPr lang="en-US" dirty="0"/>
          </a:p>
        </p:txBody>
      </p:sp>
    </p:spTree>
    <p:extLst>
      <p:ext uri="{BB962C8B-B14F-4D97-AF65-F5344CB8AC3E}">
        <p14:creationId xmlns:p14="http://schemas.microsoft.com/office/powerpoint/2010/main" val="908837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Off val="44000"/>
          </a:schemeClr>
        </a:solidFill>
        <a:effectLst/>
      </p:bgPr>
    </p:bg>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FBDC3F92-D32F-A743-9A06-E09DCD2AC3EF}"/>
              </a:ext>
            </a:extLst>
          </p:cNvPr>
          <p:cNvSpPr>
            <a:spLocks noGrp="1"/>
          </p:cNvSpPr>
          <p:nvPr>
            <p:ph type="body" idx="1"/>
          </p:nvPr>
        </p:nvSpPr>
        <p:spPr>
          <a:xfrm>
            <a:off x="1339200" y="1825625"/>
            <a:ext cx="10515600" cy="4351338"/>
          </a:xfrm>
          <a:prstGeom prst="rect">
            <a:avLst/>
          </a:prstGeom>
        </p:spPr>
        <p:txBody>
          <a:bodyPr vert="horz" lIns="0" tIns="0" rIns="0" bIns="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tekst"/>
          <p:cNvSpPr txBox="1">
            <a:spLocks noGrp="1"/>
          </p:cNvSpPr>
          <p:nvPr>
            <p:ph type="title"/>
          </p:nvPr>
        </p:nvSpPr>
        <p:spPr>
          <a:xfrm>
            <a:off x="1339200" y="64895"/>
            <a:ext cx="4424662" cy="2137922"/>
          </a:xfrm>
          <a:prstGeom prst="rect">
            <a:avLst/>
          </a:prstGeom>
          <a:ln w="12700">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p>
            <a:r>
              <a:rPr dirty="0"/>
              <a:t>Tit</a:t>
            </a:r>
            <a:r>
              <a:rPr lang="en-US" dirty="0"/>
              <a:t>le</a:t>
            </a:r>
            <a:endParaRPr dirty="0"/>
          </a:p>
        </p:txBody>
      </p:sp>
      <p:sp>
        <p:nvSpPr>
          <p:cNvPr id="4" name="Dianummer"/>
          <p:cNvSpPr txBox="1">
            <a:spLocks noGrp="1"/>
          </p:cNvSpPr>
          <p:nvPr>
            <p:ph type="sldNum" sz="quarter" idx="2"/>
          </p:nvPr>
        </p:nvSpPr>
        <p:spPr>
          <a:xfrm>
            <a:off x="-125731" y="6786269"/>
            <a:ext cx="127001" cy="127001"/>
          </a:xfrm>
          <a:prstGeom prst="rect">
            <a:avLst/>
          </a:prstGeom>
          <a:ln w="12700">
            <a:miter lim="400000"/>
          </a:ln>
        </p:spPr>
        <p:txBody>
          <a:bodyPr wrap="none" lIns="0" tIns="0" rIns="0" bIns="0" anchor="b">
            <a:spAutoFit/>
          </a:bodyPr>
          <a:lstStyle>
            <a:lvl1pPr algn="r">
              <a:defRPr sz="100">
                <a:no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7" r:id="rId1"/>
    <p:sldLayoutId id="2147483650" r:id="rId2"/>
    <p:sldLayoutId id="2147483656" r:id="rId3"/>
    <p:sldLayoutId id="2147483655" r:id="rId4"/>
    <p:sldLayoutId id="2147483652" r:id="rId5"/>
    <p:sldLayoutId id="2147483653" r:id="rId6"/>
    <p:sldLayoutId id="2147483654" r:id="rId7"/>
    <p:sldLayoutId id="2147483659" r:id="rId8"/>
    <p:sldLayoutId id="2147483660" r:id="rId9"/>
    <p:sldLayoutId id="2147483661" r:id="rId10"/>
    <p:sldLayoutId id="2147483662" r:id="rId11"/>
    <p:sldLayoutId id="2147483663" r:id="rId12"/>
    <p:sldLayoutId id="214748366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914400" eaLnBrk="1" latinLnBrk="0" hangingPunct="1">
        <a:lnSpc>
          <a:spcPct val="100000"/>
        </a:lnSpc>
        <a:spcBef>
          <a:spcPts val="0"/>
        </a:spcBef>
        <a:spcAft>
          <a:spcPts val="0"/>
        </a:spcAft>
        <a:buClrTx/>
        <a:buSzTx/>
        <a:buFontTx/>
        <a:buNone/>
        <a:tabLst/>
        <a:defRPr sz="3200" b="1" i="0" u="none" strike="noStrike" cap="none" spc="133" baseline="0">
          <a:solidFill>
            <a:srgbClr val="00972A"/>
          </a:solidFill>
          <a:effectLst/>
          <a:uFillTx/>
          <a:latin typeface="Verdana"/>
          <a:ea typeface="Verdana"/>
          <a:cs typeface="Verdana"/>
          <a:sym typeface="Verdana"/>
        </a:defRPr>
      </a:lvl1pPr>
      <a:lvl2pPr marL="0" marR="0" indent="0" algn="l" defTabSz="914400" eaLnBrk="1" latinLnBrk="0" hangingPunct="1">
        <a:lnSpc>
          <a:spcPct val="100000"/>
        </a:lnSpc>
        <a:spcBef>
          <a:spcPts val="0"/>
        </a:spcBef>
        <a:spcAft>
          <a:spcPts val="0"/>
        </a:spcAft>
        <a:buClrTx/>
        <a:buSzTx/>
        <a:buFontTx/>
        <a:buNone/>
        <a:tabLst/>
        <a:defRPr sz="3200" b="1" i="0" u="none" strike="noStrike" cap="none" spc="133" baseline="0">
          <a:solidFill>
            <a:schemeClr val="accent6">
              <a:lumOff val="44000"/>
            </a:schemeClr>
          </a:solidFill>
          <a:effectLst>
            <a:outerShdw blurRad="50800" dist="38100" dir="2700000" rotWithShape="0">
              <a:srgbClr val="000000">
                <a:alpha val="40000"/>
              </a:srgbClr>
            </a:outerShdw>
          </a:effectLst>
          <a:uFillTx/>
          <a:latin typeface="Verdana"/>
          <a:ea typeface="Verdana"/>
          <a:cs typeface="Verdana"/>
          <a:sym typeface="Verdana"/>
        </a:defRPr>
      </a:lvl2pPr>
      <a:lvl3pPr marL="0" marR="0" indent="0" algn="l" defTabSz="914400" eaLnBrk="1" latinLnBrk="0" hangingPunct="1">
        <a:lnSpc>
          <a:spcPct val="100000"/>
        </a:lnSpc>
        <a:spcBef>
          <a:spcPts val="0"/>
        </a:spcBef>
        <a:spcAft>
          <a:spcPts val="0"/>
        </a:spcAft>
        <a:buClrTx/>
        <a:buSzTx/>
        <a:buFontTx/>
        <a:buNone/>
        <a:tabLst/>
        <a:defRPr sz="3200" b="1" i="0" u="none" strike="noStrike" cap="none" spc="133" baseline="0">
          <a:solidFill>
            <a:schemeClr val="accent6">
              <a:lumOff val="44000"/>
            </a:schemeClr>
          </a:solidFill>
          <a:effectLst>
            <a:outerShdw blurRad="50800" dist="38100" dir="2700000" rotWithShape="0">
              <a:srgbClr val="000000">
                <a:alpha val="40000"/>
              </a:srgbClr>
            </a:outerShdw>
          </a:effectLst>
          <a:uFillTx/>
          <a:latin typeface="Verdana"/>
          <a:ea typeface="Verdana"/>
          <a:cs typeface="Verdana"/>
          <a:sym typeface="Verdana"/>
        </a:defRPr>
      </a:lvl3pPr>
      <a:lvl4pPr marL="0" marR="0" indent="0" algn="l" defTabSz="914400" eaLnBrk="1" latinLnBrk="0" hangingPunct="1">
        <a:lnSpc>
          <a:spcPct val="100000"/>
        </a:lnSpc>
        <a:spcBef>
          <a:spcPts val="0"/>
        </a:spcBef>
        <a:spcAft>
          <a:spcPts val="0"/>
        </a:spcAft>
        <a:buClrTx/>
        <a:buSzTx/>
        <a:buFontTx/>
        <a:buNone/>
        <a:tabLst/>
        <a:defRPr sz="3200" b="1" i="0" u="none" strike="noStrike" cap="none" spc="133" baseline="0">
          <a:solidFill>
            <a:schemeClr val="accent6">
              <a:lumOff val="44000"/>
            </a:schemeClr>
          </a:solidFill>
          <a:effectLst>
            <a:outerShdw blurRad="50800" dist="38100" dir="2700000" rotWithShape="0">
              <a:srgbClr val="000000">
                <a:alpha val="40000"/>
              </a:srgbClr>
            </a:outerShdw>
          </a:effectLst>
          <a:uFillTx/>
          <a:latin typeface="Verdana"/>
          <a:ea typeface="Verdana"/>
          <a:cs typeface="Verdana"/>
          <a:sym typeface="Verdana"/>
        </a:defRPr>
      </a:lvl4pPr>
      <a:lvl5pPr marL="0" marR="0" indent="0" algn="l" defTabSz="914400" eaLnBrk="1" latinLnBrk="0" hangingPunct="1">
        <a:lnSpc>
          <a:spcPct val="100000"/>
        </a:lnSpc>
        <a:spcBef>
          <a:spcPts val="0"/>
        </a:spcBef>
        <a:spcAft>
          <a:spcPts val="0"/>
        </a:spcAft>
        <a:buClrTx/>
        <a:buSzTx/>
        <a:buFontTx/>
        <a:buNone/>
        <a:tabLst/>
        <a:defRPr sz="3200" b="1" i="0" u="none" strike="noStrike" cap="none" spc="133" baseline="0">
          <a:solidFill>
            <a:schemeClr val="accent6">
              <a:lumOff val="44000"/>
            </a:schemeClr>
          </a:solidFill>
          <a:effectLst>
            <a:outerShdw blurRad="50800" dist="38100" dir="2700000" rotWithShape="0">
              <a:srgbClr val="000000">
                <a:alpha val="40000"/>
              </a:srgbClr>
            </a:outerShdw>
          </a:effectLst>
          <a:uFillTx/>
          <a:latin typeface="Verdana"/>
          <a:ea typeface="Verdana"/>
          <a:cs typeface="Verdana"/>
          <a:sym typeface="Verdana"/>
        </a:defRPr>
      </a:lvl5pPr>
      <a:lvl6pPr marL="0" marR="0" indent="0" algn="l" defTabSz="914400" eaLnBrk="1" latinLnBrk="0" hangingPunct="1">
        <a:lnSpc>
          <a:spcPct val="100000"/>
        </a:lnSpc>
        <a:spcBef>
          <a:spcPts val="0"/>
        </a:spcBef>
        <a:spcAft>
          <a:spcPts val="0"/>
        </a:spcAft>
        <a:buClrTx/>
        <a:buSzTx/>
        <a:buFontTx/>
        <a:buNone/>
        <a:tabLst/>
        <a:defRPr sz="3200" b="1" i="0" u="none" strike="noStrike" cap="none" spc="133" baseline="0">
          <a:solidFill>
            <a:schemeClr val="accent6">
              <a:lumOff val="44000"/>
            </a:schemeClr>
          </a:solidFill>
          <a:effectLst>
            <a:outerShdw blurRad="50800" dist="38100" dir="2700000" rotWithShape="0">
              <a:srgbClr val="000000">
                <a:alpha val="40000"/>
              </a:srgbClr>
            </a:outerShdw>
          </a:effectLst>
          <a:uFillTx/>
          <a:latin typeface="Verdana"/>
          <a:ea typeface="Verdana"/>
          <a:cs typeface="Verdana"/>
          <a:sym typeface="Verdana"/>
        </a:defRPr>
      </a:lvl6pPr>
      <a:lvl7pPr marL="0" marR="0" indent="0" algn="l" defTabSz="914400" eaLnBrk="1" latinLnBrk="0" hangingPunct="1">
        <a:lnSpc>
          <a:spcPct val="100000"/>
        </a:lnSpc>
        <a:spcBef>
          <a:spcPts val="0"/>
        </a:spcBef>
        <a:spcAft>
          <a:spcPts val="0"/>
        </a:spcAft>
        <a:buClrTx/>
        <a:buSzTx/>
        <a:buFontTx/>
        <a:buNone/>
        <a:tabLst/>
        <a:defRPr sz="3200" b="1" i="0" u="none" strike="noStrike" cap="none" spc="133" baseline="0">
          <a:solidFill>
            <a:schemeClr val="accent6">
              <a:lumOff val="44000"/>
            </a:schemeClr>
          </a:solidFill>
          <a:effectLst>
            <a:outerShdw blurRad="50800" dist="38100" dir="2700000" rotWithShape="0">
              <a:srgbClr val="000000">
                <a:alpha val="40000"/>
              </a:srgbClr>
            </a:outerShdw>
          </a:effectLst>
          <a:uFillTx/>
          <a:latin typeface="Verdana"/>
          <a:ea typeface="Verdana"/>
          <a:cs typeface="Verdana"/>
          <a:sym typeface="Verdana"/>
        </a:defRPr>
      </a:lvl7pPr>
      <a:lvl8pPr marL="0" marR="0" indent="0" algn="l" defTabSz="914400" eaLnBrk="1" latinLnBrk="0" hangingPunct="1">
        <a:lnSpc>
          <a:spcPct val="100000"/>
        </a:lnSpc>
        <a:spcBef>
          <a:spcPts val="0"/>
        </a:spcBef>
        <a:spcAft>
          <a:spcPts val="0"/>
        </a:spcAft>
        <a:buClrTx/>
        <a:buSzTx/>
        <a:buFontTx/>
        <a:buNone/>
        <a:tabLst/>
        <a:defRPr sz="3200" b="1" i="0" u="none" strike="noStrike" cap="none" spc="133" baseline="0">
          <a:solidFill>
            <a:schemeClr val="accent6">
              <a:lumOff val="44000"/>
            </a:schemeClr>
          </a:solidFill>
          <a:effectLst>
            <a:outerShdw blurRad="50800" dist="38100" dir="2700000" rotWithShape="0">
              <a:srgbClr val="000000">
                <a:alpha val="40000"/>
              </a:srgbClr>
            </a:outerShdw>
          </a:effectLst>
          <a:uFillTx/>
          <a:latin typeface="Verdana"/>
          <a:ea typeface="Verdana"/>
          <a:cs typeface="Verdana"/>
          <a:sym typeface="Verdana"/>
        </a:defRPr>
      </a:lvl8pPr>
      <a:lvl9pPr marL="0" marR="0" indent="0" algn="l" defTabSz="914400" eaLnBrk="1" latinLnBrk="0" hangingPunct="1">
        <a:lnSpc>
          <a:spcPct val="100000"/>
        </a:lnSpc>
        <a:spcBef>
          <a:spcPts val="0"/>
        </a:spcBef>
        <a:spcAft>
          <a:spcPts val="0"/>
        </a:spcAft>
        <a:buClrTx/>
        <a:buSzTx/>
        <a:buFontTx/>
        <a:buNone/>
        <a:tabLst/>
        <a:defRPr sz="3200" b="1" i="0" u="none" strike="noStrike" cap="none" spc="133" baseline="0">
          <a:solidFill>
            <a:schemeClr val="accent6">
              <a:lumOff val="44000"/>
            </a:schemeClr>
          </a:solidFill>
          <a:effectLst>
            <a:outerShdw blurRad="50800" dist="38100" dir="2700000" rotWithShape="0">
              <a:srgbClr val="000000">
                <a:alpha val="40000"/>
              </a:srgbClr>
            </a:outerShdw>
          </a:effectLst>
          <a:uFillTx/>
          <a:latin typeface="Verdana"/>
          <a:ea typeface="Verdana"/>
          <a:cs typeface="Verdana"/>
          <a:sym typeface="Verdana"/>
        </a:defRPr>
      </a:lvl9pPr>
    </p:titleStyle>
    <p:bodyStyle>
      <a:lvl1pPr marL="180000" marR="0" indent="-180000" algn="l" defTabSz="914400" rtl="0" eaLnBrk="1" latinLnBrk="0" hangingPunct="1">
        <a:lnSpc>
          <a:spcPct val="100000"/>
        </a:lnSpc>
        <a:spcBef>
          <a:spcPts val="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1pPr>
      <a:lvl2pPr marL="741599" marR="0" indent="-1800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2pPr>
      <a:lvl3pPr marL="1144799" marR="0" indent="-1800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3pPr>
      <a:lvl4pPr marL="1601999" marR="0" indent="-1800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4pPr>
      <a:lvl5pPr marL="2059200" marR="0" indent="-1800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5pPr>
      <a:lvl6pPr marL="2462400" marR="0" indent="-2304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6pPr>
      <a:lvl7pPr marL="2858399" marR="0" indent="-2304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7pPr>
      <a:lvl8pPr marL="3257999" marR="0" indent="-2304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8pPr>
      <a:lvl9pPr marL="0" marR="0" indent="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9pPr>
    </p:bodyStyle>
    <p:otherStyle>
      <a:lvl1pPr marL="0" marR="0" indent="0" algn="r" defTabSz="914400" rtl="0" eaLnBrk="1" latinLnBrk="0" hangingPunct="1">
        <a:lnSpc>
          <a:spcPct val="100000"/>
        </a:lnSpc>
        <a:spcBef>
          <a:spcPts val="0"/>
        </a:spcBef>
        <a:spcAft>
          <a:spcPts val="0"/>
        </a:spcAft>
        <a:buClrTx/>
        <a:buSzTx/>
        <a:buFontTx/>
        <a:buNone/>
        <a:tabLst/>
        <a:defRPr sz="100" b="0" i="0" u="none" strike="noStrike" cap="none" spc="0" baseline="0">
          <a:solidFill>
            <a:schemeClr val="tx1"/>
          </a:solidFill>
          <a:uFillTx/>
          <a:latin typeface="+mn-lt"/>
          <a:ea typeface="+mn-ea"/>
          <a:cs typeface="+mn-cs"/>
          <a:sym typeface="Verdana"/>
        </a:defRPr>
      </a:lvl1pPr>
      <a:lvl2pPr marL="0" marR="0" indent="457200" algn="r" defTabSz="914400" rtl="0" eaLnBrk="1" latinLnBrk="0" hangingPunct="1">
        <a:lnSpc>
          <a:spcPct val="100000"/>
        </a:lnSpc>
        <a:spcBef>
          <a:spcPts val="0"/>
        </a:spcBef>
        <a:spcAft>
          <a:spcPts val="0"/>
        </a:spcAft>
        <a:buClrTx/>
        <a:buSzTx/>
        <a:buFontTx/>
        <a:buNone/>
        <a:tabLst/>
        <a:defRPr sz="100" b="0" i="0" u="none" strike="noStrike" cap="none" spc="0" baseline="0">
          <a:solidFill>
            <a:schemeClr val="tx1"/>
          </a:solidFill>
          <a:uFillTx/>
          <a:latin typeface="+mn-lt"/>
          <a:ea typeface="+mn-ea"/>
          <a:cs typeface="+mn-cs"/>
          <a:sym typeface="Verdana"/>
        </a:defRPr>
      </a:lvl2pPr>
      <a:lvl3pPr marL="0" marR="0" indent="914400" algn="r" defTabSz="914400" rtl="0" eaLnBrk="1" latinLnBrk="0" hangingPunct="1">
        <a:lnSpc>
          <a:spcPct val="100000"/>
        </a:lnSpc>
        <a:spcBef>
          <a:spcPts val="0"/>
        </a:spcBef>
        <a:spcAft>
          <a:spcPts val="0"/>
        </a:spcAft>
        <a:buClrTx/>
        <a:buSzTx/>
        <a:buFontTx/>
        <a:buNone/>
        <a:tabLst/>
        <a:defRPr sz="100" b="0" i="0" u="none" strike="noStrike" cap="none" spc="0" baseline="0">
          <a:solidFill>
            <a:schemeClr val="tx1"/>
          </a:solidFill>
          <a:uFillTx/>
          <a:latin typeface="+mn-lt"/>
          <a:ea typeface="+mn-ea"/>
          <a:cs typeface="+mn-cs"/>
          <a:sym typeface="Verdana"/>
        </a:defRPr>
      </a:lvl3pPr>
      <a:lvl4pPr marL="0" marR="0" indent="1371600" algn="r" defTabSz="914400" rtl="0" eaLnBrk="1" latinLnBrk="0" hangingPunct="1">
        <a:lnSpc>
          <a:spcPct val="100000"/>
        </a:lnSpc>
        <a:spcBef>
          <a:spcPts val="0"/>
        </a:spcBef>
        <a:spcAft>
          <a:spcPts val="0"/>
        </a:spcAft>
        <a:buClrTx/>
        <a:buSzTx/>
        <a:buFontTx/>
        <a:buNone/>
        <a:tabLst/>
        <a:defRPr sz="100" b="0" i="0" u="none" strike="noStrike" cap="none" spc="0" baseline="0">
          <a:solidFill>
            <a:schemeClr val="tx1"/>
          </a:solidFill>
          <a:uFillTx/>
          <a:latin typeface="+mn-lt"/>
          <a:ea typeface="+mn-ea"/>
          <a:cs typeface="+mn-cs"/>
          <a:sym typeface="Verdana"/>
        </a:defRPr>
      </a:lvl4pPr>
      <a:lvl5pPr marL="0" marR="0" indent="1828800" algn="r" defTabSz="914400" rtl="0" eaLnBrk="1" latinLnBrk="0" hangingPunct="1">
        <a:lnSpc>
          <a:spcPct val="100000"/>
        </a:lnSpc>
        <a:spcBef>
          <a:spcPts val="0"/>
        </a:spcBef>
        <a:spcAft>
          <a:spcPts val="0"/>
        </a:spcAft>
        <a:buClrTx/>
        <a:buSzTx/>
        <a:buFontTx/>
        <a:buNone/>
        <a:tabLst/>
        <a:defRPr sz="100" b="0" i="0" u="none" strike="noStrike" cap="none" spc="0" baseline="0">
          <a:solidFill>
            <a:schemeClr val="tx1"/>
          </a:solidFill>
          <a:uFillTx/>
          <a:latin typeface="+mn-lt"/>
          <a:ea typeface="+mn-ea"/>
          <a:cs typeface="+mn-cs"/>
          <a:sym typeface="Verdana"/>
        </a:defRPr>
      </a:lvl5pPr>
      <a:lvl6pPr marL="0" marR="0" indent="2286000" algn="r" defTabSz="914400" rtl="0" eaLnBrk="1" latinLnBrk="0" hangingPunct="1">
        <a:lnSpc>
          <a:spcPct val="100000"/>
        </a:lnSpc>
        <a:spcBef>
          <a:spcPts val="0"/>
        </a:spcBef>
        <a:spcAft>
          <a:spcPts val="0"/>
        </a:spcAft>
        <a:buClrTx/>
        <a:buSzTx/>
        <a:buFontTx/>
        <a:buNone/>
        <a:tabLst/>
        <a:defRPr sz="100" b="0" i="0" u="none" strike="noStrike" cap="none" spc="0" baseline="0">
          <a:solidFill>
            <a:schemeClr val="tx1"/>
          </a:solidFill>
          <a:uFillTx/>
          <a:latin typeface="+mn-lt"/>
          <a:ea typeface="+mn-ea"/>
          <a:cs typeface="+mn-cs"/>
          <a:sym typeface="Verdana"/>
        </a:defRPr>
      </a:lvl6pPr>
      <a:lvl7pPr marL="0" marR="0" indent="2743200" algn="r" defTabSz="914400" rtl="0" eaLnBrk="1" latinLnBrk="0" hangingPunct="1">
        <a:lnSpc>
          <a:spcPct val="100000"/>
        </a:lnSpc>
        <a:spcBef>
          <a:spcPts val="0"/>
        </a:spcBef>
        <a:spcAft>
          <a:spcPts val="0"/>
        </a:spcAft>
        <a:buClrTx/>
        <a:buSzTx/>
        <a:buFontTx/>
        <a:buNone/>
        <a:tabLst/>
        <a:defRPr sz="100" b="0" i="0" u="none" strike="noStrike" cap="none" spc="0" baseline="0">
          <a:solidFill>
            <a:schemeClr val="tx1"/>
          </a:solidFill>
          <a:uFillTx/>
          <a:latin typeface="+mn-lt"/>
          <a:ea typeface="+mn-ea"/>
          <a:cs typeface="+mn-cs"/>
          <a:sym typeface="Verdana"/>
        </a:defRPr>
      </a:lvl7pPr>
      <a:lvl8pPr marL="0" marR="0" indent="3200400" algn="r" defTabSz="914400" rtl="0" eaLnBrk="1" latinLnBrk="0" hangingPunct="1">
        <a:lnSpc>
          <a:spcPct val="100000"/>
        </a:lnSpc>
        <a:spcBef>
          <a:spcPts val="0"/>
        </a:spcBef>
        <a:spcAft>
          <a:spcPts val="0"/>
        </a:spcAft>
        <a:buClrTx/>
        <a:buSzTx/>
        <a:buFontTx/>
        <a:buNone/>
        <a:tabLst/>
        <a:defRPr sz="100" b="0" i="0" u="none" strike="noStrike" cap="none" spc="0" baseline="0">
          <a:solidFill>
            <a:schemeClr val="tx1"/>
          </a:solidFill>
          <a:uFillTx/>
          <a:latin typeface="+mn-lt"/>
          <a:ea typeface="+mn-ea"/>
          <a:cs typeface="+mn-cs"/>
          <a:sym typeface="Verdana"/>
        </a:defRPr>
      </a:lvl8pPr>
      <a:lvl9pPr marL="0" marR="0" indent="3657600" algn="r" defTabSz="914400" rtl="0" eaLnBrk="1" latinLnBrk="0" hangingPunct="1">
        <a:lnSpc>
          <a:spcPct val="100000"/>
        </a:lnSpc>
        <a:spcBef>
          <a:spcPts val="0"/>
        </a:spcBef>
        <a:spcAft>
          <a:spcPts val="0"/>
        </a:spcAft>
        <a:buClrTx/>
        <a:buSzTx/>
        <a:buFontTx/>
        <a:buNone/>
        <a:tabLst/>
        <a:defRPr sz="100" b="0" i="0" u="none" strike="noStrike" cap="none" spc="0" baseline="0">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6.xml"/><Relationship Id="rId7" Type="http://schemas.openxmlformats.org/officeDocument/2006/relationships/image" Target="../media/image5.emf"/><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4.xml"/><Relationship Id="rId10" Type="http://schemas.openxmlformats.org/officeDocument/2006/relationships/image" Target="../media/image15.emf"/><Relationship Id="rId4" Type="http://schemas.openxmlformats.org/officeDocument/2006/relationships/slideLayout" Target="../slideLayouts/slideLayout4.xml"/><Relationship Id="rId9"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77611-C03E-488E-AFE9-1C58F57129B8}"/>
              </a:ext>
            </a:extLst>
          </p:cNvPr>
          <p:cNvSpPr/>
          <p:nvPr/>
        </p:nvSpPr>
        <p:spPr>
          <a:xfrm>
            <a:off x="0" y="0"/>
            <a:ext cx="12193200" cy="6858000"/>
          </a:xfrm>
          <a:prstGeom prst="rect">
            <a:avLst/>
          </a:prstGeom>
          <a:gradFill flip="none" rotWithShape="1">
            <a:gsLst>
              <a:gs pos="0">
                <a:schemeClr val="accent3">
                  <a:lumMod val="20000"/>
                  <a:lumOff val="80000"/>
                </a:schemeClr>
              </a:gs>
              <a:gs pos="100000">
                <a:schemeClr val="accent4">
                  <a:lumMod val="60000"/>
                  <a:lumOff val="40000"/>
                </a:schemeClr>
              </a:gs>
            </a:gsLst>
            <a:lin ang="3000000" scaled="0"/>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Verdana"/>
              <a:ea typeface="Verdana"/>
              <a:cs typeface="Verdana"/>
              <a:sym typeface="Verdana"/>
            </a:endParaRPr>
          </a:p>
        </p:txBody>
      </p:sp>
      <p:sp>
        <p:nvSpPr>
          <p:cNvPr id="6" name="Picture Placeholder 5">
            <a:extLst>
              <a:ext uri="{FF2B5EF4-FFF2-40B4-BE49-F238E27FC236}">
                <a16:creationId xmlns:a16="http://schemas.microsoft.com/office/drawing/2014/main" id="{5492E583-8B1D-49AE-8754-CE15CA91F82A}"/>
              </a:ext>
            </a:extLst>
          </p:cNvPr>
          <p:cNvSpPr>
            <a:spLocks noGrp="1"/>
          </p:cNvSpPr>
          <p:nvPr>
            <p:ph type="pic" sz="quarter" idx="13"/>
          </p:nvPr>
        </p:nvSpPr>
        <p:spPr/>
      </p:sp>
      <p:sp>
        <p:nvSpPr>
          <p:cNvPr id="8" name="Titel 2">
            <a:extLst>
              <a:ext uri="{FF2B5EF4-FFF2-40B4-BE49-F238E27FC236}">
                <a16:creationId xmlns:a16="http://schemas.microsoft.com/office/drawing/2014/main" id="{EC48FD0C-DDE2-4F62-9DA6-6A9D03C95720}"/>
              </a:ext>
            </a:extLst>
          </p:cNvPr>
          <p:cNvSpPr>
            <a:spLocks noGrp="1"/>
          </p:cNvSpPr>
          <p:nvPr>
            <p:ph type="title"/>
          </p:nvPr>
        </p:nvSpPr>
        <p:spPr>
          <a:xfrm>
            <a:off x="0" y="1622081"/>
            <a:ext cx="12193200" cy="2834509"/>
          </a:xfrm>
        </p:spPr>
        <p:txBody>
          <a:bodyPr>
            <a:normAutofit/>
          </a:bodyPr>
          <a:lstStyle/>
          <a:p>
            <a:pPr algn="ctr"/>
            <a:r>
              <a:rPr lang="nl-NL" sz="4000" spc="300" dirty="0"/>
              <a:t>Biodiesel Demand Outlook</a:t>
            </a:r>
            <a:br>
              <a:rPr lang="nl-NL" dirty="0"/>
            </a:br>
            <a:br>
              <a:rPr lang="nl-NL" sz="2700" dirty="0">
                <a:solidFill>
                  <a:schemeClr val="tx1"/>
                </a:solidFill>
              </a:rPr>
            </a:br>
            <a:br>
              <a:rPr lang="nl-NL" sz="2700" dirty="0">
                <a:solidFill>
                  <a:schemeClr val="tx1"/>
                </a:solidFill>
              </a:rPr>
            </a:br>
            <a:r>
              <a:rPr lang="nl-NL" sz="1600" dirty="0">
                <a:solidFill>
                  <a:schemeClr val="tx1"/>
                </a:solidFill>
              </a:rPr>
              <a:t>Questions? Contact Jim Stark</a:t>
            </a:r>
            <a:br>
              <a:rPr lang="nl-NL" sz="1600" dirty="0">
                <a:solidFill>
                  <a:schemeClr val="tx1"/>
                </a:solidFill>
              </a:rPr>
            </a:br>
            <a:r>
              <a:rPr lang="nl-NL" sz="1600" dirty="0">
                <a:solidFill>
                  <a:schemeClr val="tx1"/>
                </a:solidFill>
              </a:rPr>
              <a:t>972-281-4823   James.Stark@darlingii.com</a:t>
            </a:r>
          </a:p>
        </p:txBody>
      </p:sp>
    </p:spTree>
    <p:extLst>
      <p:ext uri="{BB962C8B-B14F-4D97-AF65-F5344CB8AC3E}">
        <p14:creationId xmlns:p14="http://schemas.microsoft.com/office/powerpoint/2010/main" val="144034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4098" name="think-cell Slide" r:id="rId5" imgW="338" imgH="338" progId="TCLayout.ActiveDocument.1">
                  <p:embed/>
                </p:oleObj>
              </mc:Choice>
              <mc:Fallback>
                <p:oleObj name="think-cell Slide" r:id="rId5" imgW="338" imgH="338" progId="TCLayout.ActiveDocument.1">
                  <p:embed/>
                  <p:pic>
                    <p:nvPicPr>
                      <p:cNvPr id="2" name="Object 1" hidden="1"/>
                      <p:cNvPicPr/>
                      <p:nvPr/>
                    </p:nvPicPr>
                    <p:blipFill>
                      <a:blip r:embed="rId6"/>
                      <a:stretch>
                        <a:fillRect/>
                      </a:stretch>
                    </p:blipFill>
                    <p:spPr>
                      <a:xfrm>
                        <a:off x="2118" y="2118"/>
                        <a:ext cx="2116" cy="2116"/>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0F53CF1-F060-4E8A-B1AA-0FEE6DE73388}"/>
              </a:ext>
            </a:extLst>
          </p:cNvPr>
          <p:cNvSpPr>
            <a:spLocks noGrp="1"/>
          </p:cNvSpPr>
          <p:nvPr>
            <p:ph type="title"/>
          </p:nvPr>
        </p:nvSpPr>
        <p:spPr>
          <a:xfrm>
            <a:off x="595374" y="17987"/>
            <a:ext cx="11090275" cy="1091383"/>
          </a:xfrm>
        </p:spPr>
        <p:txBody>
          <a:bodyPr/>
          <a:lstStyle/>
          <a:p>
            <a:r>
              <a:rPr lang="en-US" dirty="0"/>
              <a:t>Safe Harbor Statement</a:t>
            </a:r>
          </a:p>
        </p:txBody>
      </p:sp>
      <p:sp>
        <p:nvSpPr>
          <p:cNvPr id="9" name="Content Placeholder 1">
            <a:extLst>
              <a:ext uri="{FF2B5EF4-FFF2-40B4-BE49-F238E27FC236}">
                <a16:creationId xmlns:a16="http://schemas.microsoft.com/office/drawing/2014/main" id="{5DE55C44-688E-4D09-A42A-C97308258202}"/>
              </a:ext>
            </a:extLst>
          </p:cNvPr>
          <p:cNvSpPr>
            <a:spLocks noGrp="1"/>
          </p:cNvSpPr>
          <p:nvPr>
            <p:ph type="body" sz="half" idx="1"/>
          </p:nvPr>
        </p:nvSpPr>
        <p:spPr>
          <a:xfrm>
            <a:off x="876300" y="1098056"/>
            <a:ext cx="10720326" cy="4255179"/>
          </a:xfrm>
        </p:spPr>
        <p:txBody>
          <a:bodyPr>
            <a:noAutofit/>
          </a:bodyPr>
          <a:lstStyle/>
          <a:p>
            <a:pPr algn="just"/>
            <a:r>
              <a:rPr lang="en-US" sz="850" dirty="0">
                <a:latin typeface="+mn-lt"/>
                <a:cs typeface="Calibri" panose="020F0502020204030204" pitchFamily="34" charset="0"/>
              </a:rPr>
              <a:t>This presentation contains “forward-looking” statements </a:t>
            </a:r>
            <a:r>
              <a:rPr lang="nl-NL" sz="850" dirty="0">
                <a:latin typeface="+mn-lt"/>
                <a:cs typeface="Calibri" panose="020F0502020204030204" pitchFamily="34" charset="0"/>
              </a:rPr>
              <a:t>that are subject to risks and uncertainties that could cause the actual results of Darling Ingredients Inc. (the “Company”) to differ materially from those expressed or implied in the statements.  Statements that are not statements of historical facts are forward-looking statements and are made pursuant to the safe harbor provisions of the Private Securities Litigation Reform Act of 1995.  Words such as “estimate,” “project,” “planned,” “contemplate,” “potential,” “possible,” “proposed,” “intend,” “believe,” “anticipate,” “expect,” “may,” “will,” “would,” “should,” “could” and similar expressions are intended to identify forward-looking statements.</a:t>
            </a:r>
            <a:r>
              <a:rPr lang="en-US" sz="850" dirty="0">
                <a:latin typeface="+mn-lt"/>
                <a:cs typeface="Calibri" panose="020F0502020204030204" pitchFamily="34" charset="0"/>
              </a:rPr>
              <a:t>  </a:t>
            </a:r>
            <a:r>
              <a:rPr lang="nl-NL" sz="850" dirty="0">
                <a:latin typeface="+mn-lt"/>
                <a:cs typeface="Calibri" panose="020F0502020204030204" pitchFamily="34" charset="0"/>
              </a:rPr>
              <a:t>Forward-looking statements are based on the Company’s current expectations and assumptions regarding its business, the economy and other future conditions.  The Company cautions readers that any such forward-looking statements it makes are not guarantees of future performance and that actual results may differ materially from anticipated results or expectations expressed in its forward-looking statements as a result of a variety of factors, including many that are beyond the Company’s control.</a:t>
            </a:r>
            <a:r>
              <a:rPr lang="en-US" sz="850" dirty="0">
                <a:latin typeface="+mn-lt"/>
                <a:cs typeface="Calibri" panose="020F0502020204030204" pitchFamily="34" charset="0"/>
              </a:rPr>
              <a:t>  These factors include, among others, existing and unknown future limitations on the ability of the Company's direct and indirect subsidiaries to make their cash flow available to the Company for payments on the Company's indebtedness or other purposes; global demands for bio-fuels and grain and oilseed commodities, which have exhibited volatility, and can impact the cost of feed for cattle, hogs and poultry, thus affecting available rendering feedstock and selling prices for the Company’s products; reductions in raw material volumes available to the Company due to weak margins in the meat production industry as a result of higher feed costs, reduced consumer demand or other factors, reduced volume from food service establishments, or otherwise; reduced demand for animal feed; reduced finished product prices, including a decline in fat and used cooking oil finished product prices; changes to worldwide government policies relating to renewable fuels and greenhouse gas(“GHG”) emissions that adversely affect programs like the U.S. government’s renewable fuel standard, low carbon fuel standards (“LCFS”) and tax credits for biofuels both in the Unites States and abroad; possible product recall resulting from developments relating to the discovery of unauthorized adulterations to food or food additives; the occurrence of 2009 H1N1 flu (initially known as “Swine Flu”), Highly pathogenic strains of avian influenza (collectively known as “Bird Flu”), severe acute respiratory syndrome (“SARS”), bovine spongiform encephalopathy (or "BSE"), porcine epidemic diarrhea ("PED") or other diseases associated with animal origin in the United States or elsewhere, such as the outbreak of African Swine Fever (“ASF”)  in China and elsewhere; escalation in the outbreak of the coronavirus; unanticipated costs and/or reductions in raw material volumes related to the Company’s compliance with the existing or unforeseen new U.S. or foreign (including, without limitation, China) regulations (including new or modified animal feed, Bird Flu, SARS, PED, BSE or ASF or similar or unanticipated regulations) affecting the industries in which the Company operates or its value added products; risks associated with the DGD Joint Venture, including possible unanticipated operating disruptions and issues relating to the announced expansion project; risks and uncertainties relating to international sales and operations, including imposition of tariffs, quotas, trade barriers and other trade protections imposed by foreign countries; difficulties or a significant disruption in our information systems or failure to implement new systems and software successfully, including our ongoing enterprise resource  planning project; risks relating to possible third party claims of intellectual property infringement; increased contributions to the Company’s pension and benefit plans, including multiemployer and employer-sponsored defined benefit pension plans as required by legislation, regulation or other applicable U.S. or foreign law or resulting from a U.S. mass withdrawal event; bad debt write-offs; loss of or failure to obtain necessary permits and registrations; continued or escalated conflict in the Middle East, North Korea, Ukraine or elsewhere; uncertainty regarding the likely exit of the U.K. from the European Union; and/or unfavorable export or import markets. These factors, coupled with volatile prices for natural gas and diesel fuel, climate conditions, currency exchange fluctuations, general performance of the U.S. and global economies, disturbances in world financial, credit, commodities and stock markets, and any decline in consumer confidence and discretionary spending, including the inability of consumers and companies to obtain credit due to lack of liquidity in the financial markets, among others, could cause actual results to vary materially from the forward-looking statements included in this presentation or negatively impact the Company's results of operations. Among other things, future profitability may be affected by the Company’s ability to grow its business, which faces competition from companies that may have substantially greater resources than the Company. The Company’s announced share repurchase program may be suspended or discontinued at any time and purchases of shares under the program are subject to market conditions and other factors, which are likely to change from time to time. Other risks and uncertainties regarding Darling Ingredients Inc., its business and the industries in which it operates are referenced from time to time in the Company’s filings with the Securities and Exchange Commission.  Darling Ingredients Inc. is under no obligation to (and expressly disclaims any such obligation to) update or alter its forward-looking statements whether as a result of new information, future events or otherwise.</a:t>
            </a:r>
          </a:p>
          <a:p>
            <a:endParaRPr lang="en-US" sz="850" dirty="0">
              <a:latin typeface="+mn-lt"/>
              <a:cs typeface="Calibri" panose="020F0502020204030204" pitchFamily="34" charset="0"/>
            </a:endParaRPr>
          </a:p>
        </p:txBody>
      </p:sp>
      <p:sp>
        <p:nvSpPr>
          <p:cNvPr id="4" name="Picture Placeholder 3">
            <a:extLst>
              <a:ext uri="{FF2B5EF4-FFF2-40B4-BE49-F238E27FC236}">
                <a16:creationId xmlns:a16="http://schemas.microsoft.com/office/drawing/2014/main" id="{DCA2CE4F-0AFA-43F9-938A-F6E8C993789B}"/>
              </a:ext>
            </a:extLst>
          </p:cNvPr>
          <p:cNvSpPr>
            <a:spLocks noGrp="1"/>
          </p:cNvSpPr>
          <p:nvPr>
            <p:ph type="pic" sz="quarter" idx="13"/>
          </p:nvPr>
        </p:nvSpPr>
        <p:spPr/>
      </p:sp>
    </p:spTree>
    <p:extLst>
      <p:ext uri="{BB962C8B-B14F-4D97-AF65-F5344CB8AC3E}">
        <p14:creationId xmlns:p14="http://schemas.microsoft.com/office/powerpoint/2010/main" val="357049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Afbeelding">
            <a:extLst>
              <a:ext uri="{FF2B5EF4-FFF2-40B4-BE49-F238E27FC236}">
                <a16:creationId xmlns:a16="http://schemas.microsoft.com/office/drawing/2014/main" id="{8DE3FC9C-A36A-4016-A188-A2F2DF8F09FE}"/>
              </a:ext>
            </a:extLst>
          </p:cNvPr>
          <p:cNvSpPr txBox="1">
            <a:spLocks/>
          </p:cNvSpPr>
          <p:nvPr/>
        </p:nvSpPr>
        <p:spPr>
          <a:xfrm>
            <a:off x="0" y="5526513"/>
            <a:ext cx="12193200" cy="1332000"/>
          </a:xfrm>
          <a:prstGeom prst="rect">
            <a:avLst/>
          </a:prstGeom>
          <a:blipFill dpi="0" rotWithShape="1">
            <a:blip r:embed="rId2"/>
            <a:srcRect/>
            <a:stretch>
              <a:fillRect/>
            </a:stretch>
          </a:blipFill>
        </p:spPr>
        <p:txBody>
          <a:bodyPr vert="horz" lIns="91439" tIns="45719" rIns="91439" bIns="45719" rtlCol="0">
            <a:normAutofit/>
          </a:bodyPr>
          <a:lstStyle>
            <a:lvl1pPr marL="0" marR="0" indent="0" algn="l" defTabSz="914400" rtl="0" eaLnBrk="1" latinLnBrk="0" hangingPunct="1">
              <a:lnSpc>
                <a:spcPct val="100000"/>
              </a:lnSpc>
              <a:spcBef>
                <a:spcPts val="0"/>
              </a:spcBef>
              <a:spcAft>
                <a:spcPts val="0"/>
              </a:spcAft>
              <a:buClrTx/>
              <a:buSzPct val="100000"/>
              <a:buFont typeface="Arial"/>
              <a:buNone/>
              <a:tabLst/>
              <a:defRPr sz="100" b="0" i="0" u="none" strike="noStrike" cap="none" spc="0" baseline="0">
                <a:solidFill>
                  <a:srgbClr val="000000"/>
                </a:solidFill>
                <a:uFillTx/>
                <a:latin typeface="Verdana"/>
                <a:ea typeface="Verdana"/>
                <a:cs typeface="Verdana"/>
                <a:sym typeface="Verdana"/>
              </a:defRPr>
            </a:lvl1pPr>
            <a:lvl2pPr marL="741599" marR="0" indent="-1800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2pPr>
            <a:lvl3pPr marL="1144799" marR="0" indent="-1800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3pPr>
            <a:lvl4pPr marL="1601999" marR="0" indent="-1800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4pPr>
            <a:lvl5pPr marL="2059200" marR="0" indent="-1800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5pPr>
            <a:lvl6pPr marL="2462400" marR="0" indent="-2304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6pPr>
            <a:lvl7pPr marL="2858399" marR="0" indent="-2304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7pPr>
            <a:lvl8pPr marL="3257999" marR="0" indent="-2304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8pPr>
            <a:lvl9pPr marL="0" marR="0" indent="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9pPr>
          </a:lstStyle>
          <a:p>
            <a:endParaRPr lang="en-US" sz="3200" dirty="0"/>
          </a:p>
        </p:txBody>
      </p:sp>
      <p:pic>
        <p:nvPicPr>
          <p:cNvPr id="5" name="Picture 4">
            <a:extLst>
              <a:ext uri="{FF2B5EF4-FFF2-40B4-BE49-F238E27FC236}">
                <a16:creationId xmlns:a16="http://schemas.microsoft.com/office/drawing/2014/main" id="{7101FCB0-15F7-4A95-A83A-4B82A29097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9285" y="869307"/>
            <a:ext cx="4462183" cy="3132259"/>
          </a:xfrm>
          <a:prstGeom prst="rect">
            <a:avLst/>
          </a:prstGeom>
        </p:spPr>
      </p:pic>
      <p:pic>
        <p:nvPicPr>
          <p:cNvPr id="7" name="Picture 6">
            <a:extLst>
              <a:ext uri="{FF2B5EF4-FFF2-40B4-BE49-F238E27FC236}">
                <a16:creationId xmlns:a16="http://schemas.microsoft.com/office/drawing/2014/main" id="{C1537177-74BB-4311-9C49-41F005EEC5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4645" y="1359154"/>
            <a:ext cx="3047893" cy="2552192"/>
          </a:xfrm>
          <a:prstGeom prst="rect">
            <a:avLst/>
          </a:prstGeom>
        </p:spPr>
      </p:pic>
      <p:cxnSp>
        <p:nvCxnSpPr>
          <p:cNvPr id="2" name="Straight Arrow Connector 1">
            <a:extLst>
              <a:ext uri="{FF2B5EF4-FFF2-40B4-BE49-F238E27FC236}">
                <a16:creationId xmlns:a16="http://schemas.microsoft.com/office/drawing/2014/main" id="{CEB64EC3-5AE2-4964-88BF-1524667C9021}"/>
              </a:ext>
            </a:extLst>
          </p:cNvPr>
          <p:cNvCxnSpPr>
            <a:cxnSpLocks/>
          </p:cNvCxnSpPr>
          <p:nvPr/>
        </p:nvCxnSpPr>
        <p:spPr>
          <a:xfrm>
            <a:off x="1863020" y="1751635"/>
            <a:ext cx="2180063" cy="507471"/>
          </a:xfrm>
          <a:prstGeom prst="straightConnector1">
            <a:avLst/>
          </a:prstGeom>
          <a:ln>
            <a:solidFill>
              <a:srgbClr val="FFC000"/>
            </a:solidFill>
          </a:ln>
        </p:spPr>
        <p:style>
          <a:lnRef idx="3">
            <a:schemeClr val="accent1"/>
          </a:lnRef>
          <a:fillRef idx="0">
            <a:schemeClr val="accent1"/>
          </a:fillRef>
          <a:effectRef idx="2">
            <a:schemeClr val="accent1"/>
          </a:effectRef>
          <a:fontRef idx="minor">
            <a:schemeClr val="tx1"/>
          </a:fontRef>
        </p:style>
      </p:cxnSp>
      <p:grpSp>
        <p:nvGrpSpPr>
          <p:cNvPr id="13" name="Group 12">
            <a:extLst>
              <a:ext uri="{FF2B5EF4-FFF2-40B4-BE49-F238E27FC236}">
                <a16:creationId xmlns:a16="http://schemas.microsoft.com/office/drawing/2014/main" id="{0C62826F-D451-4A58-BE42-F018460DF83C}"/>
              </a:ext>
            </a:extLst>
          </p:cNvPr>
          <p:cNvGrpSpPr/>
          <p:nvPr/>
        </p:nvGrpSpPr>
        <p:grpSpPr>
          <a:xfrm>
            <a:off x="367045" y="1442411"/>
            <a:ext cx="1497345" cy="1170468"/>
            <a:chOff x="1066799" y="4122158"/>
            <a:chExt cx="2513295" cy="1500133"/>
          </a:xfrm>
        </p:grpSpPr>
        <p:grpSp>
          <p:nvGrpSpPr>
            <p:cNvPr id="12" name="Group 11">
              <a:extLst>
                <a:ext uri="{FF2B5EF4-FFF2-40B4-BE49-F238E27FC236}">
                  <a16:creationId xmlns:a16="http://schemas.microsoft.com/office/drawing/2014/main" id="{32BA37B4-73C8-4751-8397-AEC9110A6FAA}"/>
                </a:ext>
              </a:extLst>
            </p:cNvPr>
            <p:cNvGrpSpPr/>
            <p:nvPr/>
          </p:nvGrpSpPr>
          <p:grpSpPr>
            <a:xfrm>
              <a:off x="1066799" y="4122158"/>
              <a:ext cx="2513295" cy="1500133"/>
              <a:chOff x="3838575" y="4346484"/>
              <a:chExt cx="2819401" cy="1682841"/>
            </a:xfrm>
          </p:grpSpPr>
          <p:sp>
            <p:nvSpPr>
              <p:cNvPr id="9" name="Rectangle: Rounded Corners 8">
                <a:extLst>
                  <a:ext uri="{FF2B5EF4-FFF2-40B4-BE49-F238E27FC236}">
                    <a16:creationId xmlns:a16="http://schemas.microsoft.com/office/drawing/2014/main" id="{1458A5E4-18A8-4F1A-811B-1D18C4208FEB}"/>
                  </a:ext>
                </a:extLst>
              </p:cNvPr>
              <p:cNvSpPr/>
              <p:nvPr/>
            </p:nvSpPr>
            <p:spPr>
              <a:xfrm>
                <a:off x="3838575" y="4362450"/>
                <a:ext cx="2819400" cy="1666875"/>
              </a:xfrm>
              <a:prstGeom prst="roundRect">
                <a:avLst/>
              </a:prstGeom>
              <a:ln>
                <a:solidFill>
                  <a:srgbClr val="5EAA7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00" dirty="0">
                  <a:ea typeface="Verdana" panose="020B0604030504040204" pitchFamily="34" charset="0"/>
                </a:endParaRPr>
              </a:p>
              <a:p>
                <a:pPr algn="ctr"/>
                <a:endParaRPr lang="en-US" sz="1000" dirty="0">
                  <a:ea typeface="Verdana" panose="020B0604030504040204" pitchFamily="34" charset="0"/>
                </a:endParaRPr>
              </a:p>
              <a:p>
                <a:pPr algn="ctr"/>
                <a:endParaRPr lang="en-US" sz="1000" dirty="0">
                  <a:solidFill>
                    <a:schemeClr val="tx1"/>
                  </a:solidFill>
                </a:endParaRPr>
              </a:p>
            </p:txBody>
          </p:sp>
          <p:sp>
            <p:nvSpPr>
              <p:cNvPr id="10" name="Rectangle: Rounded Corners 9">
                <a:extLst>
                  <a:ext uri="{FF2B5EF4-FFF2-40B4-BE49-F238E27FC236}">
                    <a16:creationId xmlns:a16="http://schemas.microsoft.com/office/drawing/2014/main" id="{D269CFB7-3D19-4884-810C-6FF362596E20}"/>
                  </a:ext>
                </a:extLst>
              </p:cNvPr>
              <p:cNvSpPr/>
              <p:nvPr/>
            </p:nvSpPr>
            <p:spPr>
              <a:xfrm>
                <a:off x="3838576" y="4362450"/>
                <a:ext cx="2819400" cy="428625"/>
              </a:xfrm>
              <a:prstGeom prst="roundRect">
                <a:avLst/>
              </a:prstGeom>
              <a:solidFill>
                <a:srgbClr val="5EAA7B"/>
              </a:solidFill>
              <a:ln>
                <a:solidFill>
                  <a:srgbClr val="5EAA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1" name="TextBox 10">
                <a:extLst>
                  <a:ext uri="{FF2B5EF4-FFF2-40B4-BE49-F238E27FC236}">
                    <a16:creationId xmlns:a16="http://schemas.microsoft.com/office/drawing/2014/main" id="{86422C0E-D347-4A28-AD62-8D8ED8F5F924}"/>
                  </a:ext>
                </a:extLst>
              </p:cNvPr>
              <p:cNvSpPr txBox="1"/>
              <p:nvPr/>
            </p:nvSpPr>
            <p:spPr>
              <a:xfrm>
                <a:off x="3864849" y="4346484"/>
                <a:ext cx="2697251" cy="354004"/>
              </a:xfrm>
              <a:prstGeom prst="rect">
                <a:avLst/>
              </a:prstGeom>
              <a:noFill/>
              <a:ln>
                <a:noFill/>
              </a:ln>
            </p:spPr>
            <p:txBody>
              <a:bodyPr wrap="square" rtlCol="0">
                <a:spAutoFit/>
              </a:bodyPr>
              <a:lstStyle/>
              <a:p>
                <a:pPr algn="ctr"/>
                <a:r>
                  <a:rPr lang="en-US" sz="1000" b="1" dirty="0">
                    <a:solidFill>
                      <a:schemeClr val="bg1"/>
                    </a:solidFill>
                    <a:latin typeface="+mn-lt"/>
                    <a:ea typeface="Verdana" panose="020B0604030504040204" pitchFamily="34" charset="0"/>
                  </a:rPr>
                  <a:t>Canada</a:t>
                </a:r>
              </a:p>
            </p:txBody>
          </p:sp>
        </p:grpSp>
        <p:sp>
          <p:nvSpPr>
            <p:cNvPr id="8" name="TextBox 7">
              <a:extLst>
                <a:ext uri="{FF2B5EF4-FFF2-40B4-BE49-F238E27FC236}">
                  <a16:creationId xmlns:a16="http://schemas.microsoft.com/office/drawing/2014/main" id="{AC89E39A-9E01-4B1E-9ABE-D35CCA7FEAB7}"/>
                </a:ext>
              </a:extLst>
            </p:cNvPr>
            <p:cNvSpPr txBox="1"/>
            <p:nvPr/>
          </p:nvSpPr>
          <p:spPr>
            <a:xfrm>
              <a:off x="1079040" y="4562553"/>
              <a:ext cx="2498752" cy="1005879"/>
            </a:xfrm>
            <a:prstGeom prst="rect">
              <a:avLst/>
            </a:prstGeom>
            <a:noFill/>
            <a:ln>
              <a:noFill/>
            </a:ln>
          </p:spPr>
          <p:txBody>
            <a:bodyPr wrap="square" rtlCol="0" anchor="t">
              <a:spAutoFit/>
            </a:bodyPr>
            <a:lstStyle/>
            <a:p>
              <a:pPr algn="ctr"/>
              <a:r>
                <a:rPr lang="en-US" sz="1000" dirty="0">
                  <a:latin typeface="+mn-lt"/>
                  <a:ea typeface="Verdana"/>
                  <a:cs typeface="Verdana"/>
                </a:rPr>
                <a:t>30 fewer Mt CO2*</a:t>
              </a:r>
            </a:p>
            <a:p>
              <a:pPr algn="ctr">
                <a:spcBef>
                  <a:spcPts val="600"/>
                </a:spcBef>
              </a:pPr>
              <a:r>
                <a:rPr lang="en-US" sz="1000" dirty="0">
                  <a:latin typeface="+mn-lt"/>
                  <a:ea typeface="Verdana" panose="020B0604030504040204" pitchFamily="34" charset="0"/>
                </a:rPr>
                <a:t>Clean Fuels</a:t>
              </a:r>
            </a:p>
            <a:p>
              <a:pPr algn="ctr"/>
              <a:r>
                <a:rPr lang="en-US" sz="1000" dirty="0">
                  <a:latin typeface="+mn-lt"/>
                  <a:ea typeface="Verdana" panose="020B0604030504040204" pitchFamily="34" charset="0"/>
                </a:rPr>
                <a:t>Standard under</a:t>
              </a:r>
            </a:p>
            <a:p>
              <a:pPr algn="ctr"/>
              <a:r>
                <a:rPr lang="en-US" sz="1000" dirty="0">
                  <a:latin typeface="+mn-lt"/>
                  <a:ea typeface="Verdana" panose="020B0604030504040204" pitchFamily="34" charset="0"/>
                </a:rPr>
                <a:t>development</a:t>
              </a:r>
            </a:p>
          </p:txBody>
        </p:sp>
      </p:grpSp>
      <p:cxnSp>
        <p:nvCxnSpPr>
          <p:cNvPr id="3" name="Straight Arrow Connector 2">
            <a:extLst>
              <a:ext uri="{FF2B5EF4-FFF2-40B4-BE49-F238E27FC236}">
                <a16:creationId xmlns:a16="http://schemas.microsoft.com/office/drawing/2014/main" id="{6E763DDF-DDB1-4888-BB13-ADE6C03EE1DD}"/>
              </a:ext>
            </a:extLst>
          </p:cNvPr>
          <p:cNvCxnSpPr>
            <a:cxnSpLocks/>
            <a:stCxn id="19" idx="3"/>
          </p:cNvCxnSpPr>
          <p:nvPr/>
        </p:nvCxnSpPr>
        <p:spPr>
          <a:xfrm flipV="1">
            <a:off x="1857381" y="2783800"/>
            <a:ext cx="1542635" cy="199686"/>
          </a:xfrm>
          <a:prstGeom prst="straightConnector1">
            <a:avLst/>
          </a:prstGeom>
          <a:ln>
            <a:solidFill>
              <a:srgbClr val="FFC000"/>
            </a:solidFill>
          </a:ln>
        </p:spPr>
        <p:style>
          <a:lnRef idx="3">
            <a:schemeClr val="accent1"/>
          </a:lnRef>
          <a:fillRef idx="0">
            <a:schemeClr val="accent1"/>
          </a:fillRef>
          <a:effectRef idx="2">
            <a:schemeClr val="accent1"/>
          </a:effectRef>
          <a:fontRef idx="minor">
            <a:schemeClr val="tx1"/>
          </a:fontRef>
        </p:style>
      </p:cxnSp>
      <p:grpSp>
        <p:nvGrpSpPr>
          <p:cNvPr id="14" name="Group 13">
            <a:extLst>
              <a:ext uri="{FF2B5EF4-FFF2-40B4-BE49-F238E27FC236}">
                <a16:creationId xmlns:a16="http://schemas.microsoft.com/office/drawing/2014/main" id="{954A5789-6B29-4A42-9D02-9DEBAD2A3A13}"/>
              </a:ext>
            </a:extLst>
          </p:cNvPr>
          <p:cNvGrpSpPr/>
          <p:nvPr/>
        </p:nvGrpSpPr>
        <p:grpSpPr>
          <a:xfrm>
            <a:off x="360036" y="2852254"/>
            <a:ext cx="1504354" cy="1171013"/>
            <a:chOff x="1055035" y="4121459"/>
            <a:chExt cx="2525058" cy="1500832"/>
          </a:xfrm>
        </p:grpSpPr>
        <p:grpSp>
          <p:nvGrpSpPr>
            <p:cNvPr id="15" name="Group 14">
              <a:extLst>
                <a:ext uri="{FF2B5EF4-FFF2-40B4-BE49-F238E27FC236}">
                  <a16:creationId xmlns:a16="http://schemas.microsoft.com/office/drawing/2014/main" id="{7D9004F0-2B20-4678-B223-2CB7B2CA6944}"/>
                </a:ext>
              </a:extLst>
            </p:cNvPr>
            <p:cNvGrpSpPr/>
            <p:nvPr/>
          </p:nvGrpSpPr>
          <p:grpSpPr>
            <a:xfrm>
              <a:off x="1055035" y="4121459"/>
              <a:ext cx="2525058" cy="1500832"/>
              <a:chOff x="3825379" y="4345700"/>
              <a:chExt cx="2832597" cy="1683625"/>
            </a:xfrm>
          </p:grpSpPr>
          <p:sp>
            <p:nvSpPr>
              <p:cNvPr id="17" name="Rectangle: Rounded Corners 16">
                <a:extLst>
                  <a:ext uri="{FF2B5EF4-FFF2-40B4-BE49-F238E27FC236}">
                    <a16:creationId xmlns:a16="http://schemas.microsoft.com/office/drawing/2014/main" id="{48634D82-0B45-4F6B-BA32-BB0FD239647C}"/>
                  </a:ext>
                </a:extLst>
              </p:cNvPr>
              <p:cNvSpPr/>
              <p:nvPr/>
            </p:nvSpPr>
            <p:spPr>
              <a:xfrm>
                <a:off x="3838575" y="4362450"/>
                <a:ext cx="2819400" cy="1666875"/>
              </a:xfrm>
              <a:prstGeom prst="roundRect">
                <a:avLst/>
              </a:prstGeom>
              <a:ln>
                <a:solidFill>
                  <a:srgbClr val="5EAA7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latin typeface="Verdana" panose="020B0604030504040204" pitchFamily="34" charset="0"/>
                  <a:ea typeface="Verdana" panose="020B0604030504040204" pitchFamily="34" charset="0"/>
                </a:endParaRPr>
              </a:p>
              <a:p>
                <a:pPr algn="ctr"/>
                <a:endParaRPr lang="en-US" sz="1600" dirty="0">
                  <a:latin typeface="Verdana" panose="020B0604030504040204" pitchFamily="34" charset="0"/>
                  <a:ea typeface="Verdana" panose="020B0604030504040204" pitchFamily="34" charset="0"/>
                </a:endParaRPr>
              </a:p>
              <a:p>
                <a:pPr algn="ctr"/>
                <a:endParaRPr lang="en-US" sz="1600" dirty="0">
                  <a:solidFill>
                    <a:schemeClr val="tx1"/>
                  </a:solidFill>
                </a:endParaRPr>
              </a:p>
            </p:txBody>
          </p:sp>
          <p:sp>
            <p:nvSpPr>
              <p:cNvPr id="18" name="Rectangle: Rounded Corners 17">
                <a:extLst>
                  <a:ext uri="{FF2B5EF4-FFF2-40B4-BE49-F238E27FC236}">
                    <a16:creationId xmlns:a16="http://schemas.microsoft.com/office/drawing/2014/main" id="{398D1BE9-9562-4D45-95B8-CB0408172407}"/>
                  </a:ext>
                </a:extLst>
              </p:cNvPr>
              <p:cNvSpPr/>
              <p:nvPr/>
            </p:nvSpPr>
            <p:spPr>
              <a:xfrm>
                <a:off x="3838576" y="4362450"/>
                <a:ext cx="2819400" cy="428625"/>
              </a:xfrm>
              <a:prstGeom prst="roundRect">
                <a:avLst/>
              </a:prstGeom>
              <a:solidFill>
                <a:srgbClr val="148040"/>
              </a:solidFill>
              <a:ln>
                <a:solidFill>
                  <a:srgbClr val="148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9" name="TextBox 18">
                <a:extLst>
                  <a:ext uri="{FF2B5EF4-FFF2-40B4-BE49-F238E27FC236}">
                    <a16:creationId xmlns:a16="http://schemas.microsoft.com/office/drawing/2014/main" id="{577FDF14-76DB-47E3-8B8C-5A6BCEAEEBBD}"/>
                  </a:ext>
                </a:extLst>
              </p:cNvPr>
              <p:cNvSpPr txBox="1"/>
              <p:nvPr/>
            </p:nvSpPr>
            <p:spPr>
              <a:xfrm>
                <a:off x="3825379" y="4345700"/>
                <a:ext cx="2819400" cy="377353"/>
              </a:xfrm>
              <a:prstGeom prst="rect">
                <a:avLst/>
              </a:prstGeom>
              <a:noFill/>
              <a:ln>
                <a:noFill/>
              </a:ln>
            </p:spPr>
            <p:txBody>
              <a:bodyPr wrap="square" rtlCol="0">
                <a:spAutoFit/>
              </a:bodyPr>
              <a:lstStyle/>
              <a:p>
                <a:pPr algn="ctr"/>
                <a:r>
                  <a:rPr lang="en-US" sz="1400" b="1" dirty="0">
                    <a:solidFill>
                      <a:schemeClr val="bg1"/>
                    </a:solidFill>
                    <a:latin typeface="Verdana" panose="020B0604030504040204" pitchFamily="34" charset="0"/>
                    <a:ea typeface="Verdana" panose="020B0604030504040204" pitchFamily="34" charset="0"/>
                  </a:rPr>
                  <a:t>Washington</a:t>
                </a:r>
              </a:p>
            </p:txBody>
          </p:sp>
        </p:grpSp>
        <p:sp>
          <p:nvSpPr>
            <p:cNvPr id="16" name="TextBox 15">
              <a:extLst>
                <a:ext uri="{FF2B5EF4-FFF2-40B4-BE49-F238E27FC236}">
                  <a16:creationId xmlns:a16="http://schemas.microsoft.com/office/drawing/2014/main" id="{491F1A64-0DF1-4D28-9C18-2CD1CA8D1F8F}"/>
                </a:ext>
              </a:extLst>
            </p:cNvPr>
            <p:cNvSpPr txBox="1"/>
            <p:nvPr/>
          </p:nvSpPr>
          <p:spPr>
            <a:xfrm>
              <a:off x="1175682" y="4562553"/>
              <a:ext cx="2295526" cy="512802"/>
            </a:xfrm>
            <a:prstGeom prst="rect">
              <a:avLst/>
            </a:prstGeom>
            <a:noFill/>
          </p:spPr>
          <p:txBody>
            <a:bodyPr wrap="square" rtlCol="0">
              <a:spAutoFit/>
            </a:bodyPr>
            <a:lstStyle/>
            <a:p>
              <a:pPr algn="ctr"/>
              <a:r>
                <a:rPr lang="en-US" sz="1000" dirty="0">
                  <a:latin typeface="Verdana" panose="020B0604030504040204" pitchFamily="34" charset="0"/>
                  <a:ea typeface="Verdana" panose="020B0604030504040204" pitchFamily="34" charset="0"/>
                </a:rPr>
                <a:t>Considering LCFS similar to CA</a:t>
              </a:r>
            </a:p>
          </p:txBody>
        </p:sp>
      </p:grpSp>
      <p:cxnSp>
        <p:nvCxnSpPr>
          <p:cNvPr id="4" name="Straight Arrow Connector 3">
            <a:extLst>
              <a:ext uri="{FF2B5EF4-FFF2-40B4-BE49-F238E27FC236}">
                <a16:creationId xmlns:a16="http://schemas.microsoft.com/office/drawing/2014/main" id="{AB54ACEE-CB02-43C3-9D67-8AF11FF38A27}"/>
              </a:ext>
            </a:extLst>
          </p:cNvPr>
          <p:cNvCxnSpPr>
            <a:cxnSpLocks/>
          </p:cNvCxnSpPr>
          <p:nvPr/>
        </p:nvCxnSpPr>
        <p:spPr>
          <a:xfrm flipH="1">
            <a:off x="1531845" y="2968131"/>
            <a:ext cx="1810310" cy="1566889"/>
          </a:xfrm>
          <a:prstGeom prst="straightConnector1">
            <a:avLst/>
          </a:prstGeom>
          <a:ln>
            <a:solidFill>
              <a:srgbClr val="FFC000"/>
            </a:solidFill>
          </a:ln>
        </p:spPr>
        <p:style>
          <a:lnRef idx="3">
            <a:schemeClr val="accent1"/>
          </a:lnRef>
          <a:fillRef idx="0">
            <a:schemeClr val="accent1"/>
          </a:fillRef>
          <a:effectRef idx="2">
            <a:schemeClr val="accent1"/>
          </a:effectRef>
          <a:fontRef idx="minor">
            <a:schemeClr val="tx1"/>
          </a:fontRef>
        </p:style>
      </p:cxnSp>
      <p:grpSp>
        <p:nvGrpSpPr>
          <p:cNvPr id="32" name="Group 31">
            <a:extLst>
              <a:ext uri="{FF2B5EF4-FFF2-40B4-BE49-F238E27FC236}">
                <a16:creationId xmlns:a16="http://schemas.microsoft.com/office/drawing/2014/main" id="{A72F57BE-4603-4525-9863-30C80E06E7EC}"/>
              </a:ext>
            </a:extLst>
          </p:cNvPr>
          <p:cNvGrpSpPr/>
          <p:nvPr/>
        </p:nvGrpSpPr>
        <p:grpSpPr>
          <a:xfrm>
            <a:off x="367045" y="4236196"/>
            <a:ext cx="1497346" cy="1159363"/>
            <a:chOff x="1066798" y="4136389"/>
            <a:chExt cx="2513296" cy="1485900"/>
          </a:xfrm>
        </p:grpSpPr>
        <p:grpSp>
          <p:nvGrpSpPr>
            <p:cNvPr id="33" name="Group 32">
              <a:extLst>
                <a:ext uri="{FF2B5EF4-FFF2-40B4-BE49-F238E27FC236}">
                  <a16:creationId xmlns:a16="http://schemas.microsoft.com/office/drawing/2014/main" id="{EBA5F58F-8372-42AE-8962-BA4A4BFB19FB}"/>
                </a:ext>
              </a:extLst>
            </p:cNvPr>
            <p:cNvGrpSpPr/>
            <p:nvPr/>
          </p:nvGrpSpPr>
          <p:grpSpPr>
            <a:xfrm>
              <a:off x="1066798" y="4136389"/>
              <a:ext cx="2513296" cy="1485900"/>
              <a:chOff x="3838574" y="4362450"/>
              <a:chExt cx="2819402" cy="1666875"/>
            </a:xfrm>
          </p:grpSpPr>
          <p:sp>
            <p:nvSpPr>
              <p:cNvPr id="35" name="Rectangle: Rounded Corners 34">
                <a:extLst>
                  <a:ext uri="{FF2B5EF4-FFF2-40B4-BE49-F238E27FC236}">
                    <a16:creationId xmlns:a16="http://schemas.microsoft.com/office/drawing/2014/main" id="{78B63CA9-53BD-49D4-BAF7-131FE9C7A697}"/>
                  </a:ext>
                </a:extLst>
              </p:cNvPr>
              <p:cNvSpPr/>
              <p:nvPr/>
            </p:nvSpPr>
            <p:spPr>
              <a:xfrm>
                <a:off x="3838575" y="4362450"/>
                <a:ext cx="2819400" cy="1666875"/>
              </a:xfrm>
              <a:prstGeom prst="roundRect">
                <a:avLst/>
              </a:prstGeom>
              <a:ln>
                <a:solidFill>
                  <a:srgbClr val="5EAA7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latin typeface="Verdana" panose="020B0604030504040204" pitchFamily="34" charset="0"/>
                  <a:ea typeface="Verdana" panose="020B0604030504040204" pitchFamily="34" charset="0"/>
                </a:endParaRPr>
              </a:p>
              <a:p>
                <a:pPr algn="ctr"/>
                <a:endParaRPr lang="en-US" sz="1600" dirty="0">
                  <a:latin typeface="Verdana" panose="020B0604030504040204" pitchFamily="34" charset="0"/>
                  <a:ea typeface="Verdana" panose="020B0604030504040204" pitchFamily="34" charset="0"/>
                </a:endParaRPr>
              </a:p>
              <a:p>
                <a:pPr algn="ctr"/>
                <a:endParaRPr lang="en-US" sz="1600" dirty="0">
                  <a:solidFill>
                    <a:schemeClr val="tx1"/>
                  </a:solidFill>
                </a:endParaRPr>
              </a:p>
            </p:txBody>
          </p:sp>
          <p:sp>
            <p:nvSpPr>
              <p:cNvPr id="36" name="Rectangle: Rounded Corners 35">
                <a:extLst>
                  <a:ext uri="{FF2B5EF4-FFF2-40B4-BE49-F238E27FC236}">
                    <a16:creationId xmlns:a16="http://schemas.microsoft.com/office/drawing/2014/main" id="{EB4B40D2-3BEE-4990-B05A-6910FA76CD90}"/>
                  </a:ext>
                </a:extLst>
              </p:cNvPr>
              <p:cNvSpPr/>
              <p:nvPr/>
            </p:nvSpPr>
            <p:spPr>
              <a:xfrm>
                <a:off x="3838576" y="4362450"/>
                <a:ext cx="2819400" cy="428625"/>
              </a:xfrm>
              <a:prstGeom prst="roundRect">
                <a:avLst/>
              </a:prstGeom>
              <a:solidFill>
                <a:srgbClr val="148040"/>
              </a:solidFill>
              <a:ln>
                <a:solidFill>
                  <a:srgbClr val="148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7" name="TextBox 36">
                <a:extLst>
                  <a:ext uri="{FF2B5EF4-FFF2-40B4-BE49-F238E27FC236}">
                    <a16:creationId xmlns:a16="http://schemas.microsoft.com/office/drawing/2014/main" id="{42CA0B32-6B5E-4D41-A790-00A6EA1618E9}"/>
                  </a:ext>
                </a:extLst>
              </p:cNvPr>
              <p:cNvSpPr txBox="1"/>
              <p:nvPr/>
            </p:nvSpPr>
            <p:spPr>
              <a:xfrm>
                <a:off x="3838574" y="4362451"/>
                <a:ext cx="2819400" cy="377354"/>
              </a:xfrm>
              <a:prstGeom prst="rect">
                <a:avLst/>
              </a:prstGeom>
              <a:noFill/>
              <a:ln>
                <a:noFill/>
              </a:ln>
            </p:spPr>
            <p:txBody>
              <a:bodyPr wrap="square" rtlCol="0">
                <a:spAutoFit/>
              </a:bodyPr>
              <a:lstStyle/>
              <a:p>
                <a:pPr algn="ctr"/>
                <a:r>
                  <a:rPr lang="en-US" sz="1400" b="1" dirty="0">
                    <a:solidFill>
                      <a:schemeClr val="bg1"/>
                    </a:solidFill>
                    <a:latin typeface="Verdana" panose="020B0604030504040204" pitchFamily="34" charset="0"/>
                    <a:ea typeface="Verdana" panose="020B0604030504040204" pitchFamily="34" charset="0"/>
                  </a:rPr>
                  <a:t>Oregon</a:t>
                </a:r>
              </a:p>
            </p:txBody>
          </p:sp>
        </p:grpSp>
        <p:sp>
          <p:nvSpPr>
            <p:cNvPr id="34" name="TextBox 33">
              <a:extLst>
                <a:ext uri="{FF2B5EF4-FFF2-40B4-BE49-F238E27FC236}">
                  <a16:creationId xmlns:a16="http://schemas.microsoft.com/office/drawing/2014/main" id="{8949E669-ACC3-4793-8182-4AEDDE848FF7}"/>
                </a:ext>
              </a:extLst>
            </p:cNvPr>
            <p:cNvSpPr txBox="1"/>
            <p:nvPr/>
          </p:nvSpPr>
          <p:spPr>
            <a:xfrm>
              <a:off x="1175682" y="4562552"/>
              <a:ext cx="2295526" cy="512802"/>
            </a:xfrm>
            <a:prstGeom prst="rect">
              <a:avLst/>
            </a:prstGeom>
            <a:noFill/>
          </p:spPr>
          <p:txBody>
            <a:bodyPr wrap="square" rtlCol="0">
              <a:spAutoFit/>
            </a:bodyPr>
            <a:lstStyle/>
            <a:p>
              <a:pPr algn="ctr"/>
              <a:r>
                <a:rPr lang="en-US" sz="1000" dirty="0">
                  <a:latin typeface="Verdana" panose="020B0604030504040204" pitchFamily="34" charset="0"/>
                  <a:ea typeface="Verdana" panose="020B0604030504040204" pitchFamily="34" charset="0"/>
                </a:rPr>
                <a:t>Considering LCFS similar to CA</a:t>
              </a:r>
            </a:p>
          </p:txBody>
        </p:sp>
      </p:grpSp>
      <p:cxnSp>
        <p:nvCxnSpPr>
          <p:cNvPr id="6" name="Straight Arrow Connector 5">
            <a:extLst>
              <a:ext uri="{FF2B5EF4-FFF2-40B4-BE49-F238E27FC236}">
                <a16:creationId xmlns:a16="http://schemas.microsoft.com/office/drawing/2014/main" id="{25FF7EC6-1EDE-479B-A853-3635F6F046FC}"/>
              </a:ext>
            </a:extLst>
          </p:cNvPr>
          <p:cNvCxnSpPr/>
          <p:nvPr/>
        </p:nvCxnSpPr>
        <p:spPr>
          <a:xfrm flipH="1">
            <a:off x="2974602" y="3342155"/>
            <a:ext cx="367553" cy="1102658"/>
          </a:xfrm>
          <a:prstGeom prst="straightConnector1">
            <a:avLst/>
          </a:prstGeom>
          <a:ln>
            <a:solidFill>
              <a:srgbClr val="FFC000"/>
            </a:solidFill>
          </a:ln>
        </p:spPr>
        <p:style>
          <a:lnRef idx="3">
            <a:schemeClr val="accent1"/>
          </a:lnRef>
          <a:fillRef idx="0">
            <a:schemeClr val="accent1"/>
          </a:fillRef>
          <a:effectRef idx="2">
            <a:schemeClr val="accent1"/>
          </a:effectRef>
          <a:fontRef idx="minor">
            <a:schemeClr val="tx1"/>
          </a:fontRef>
        </p:style>
      </p:cxnSp>
      <p:grpSp>
        <p:nvGrpSpPr>
          <p:cNvPr id="38" name="Group 37">
            <a:extLst>
              <a:ext uri="{FF2B5EF4-FFF2-40B4-BE49-F238E27FC236}">
                <a16:creationId xmlns:a16="http://schemas.microsoft.com/office/drawing/2014/main" id="{114C18ED-1C4E-4396-B9FA-2488EB2C5574}"/>
              </a:ext>
            </a:extLst>
          </p:cNvPr>
          <p:cNvGrpSpPr/>
          <p:nvPr/>
        </p:nvGrpSpPr>
        <p:grpSpPr>
          <a:xfrm>
            <a:off x="2193806" y="4233656"/>
            <a:ext cx="1535054" cy="1161903"/>
            <a:chOff x="1066799" y="4133132"/>
            <a:chExt cx="2576587" cy="1489155"/>
          </a:xfrm>
        </p:grpSpPr>
        <p:grpSp>
          <p:nvGrpSpPr>
            <p:cNvPr id="39" name="Group 38">
              <a:extLst>
                <a:ext uri="{FF2B5EF4-FFF2-40B4-BE49-F238E27FC236}">
                  <a16:creationId xmlns:a16="http://schemas.microsoft.com/office/drawing/2014/main" id="{5FA5903B-B022-45E8-901C-58EEB57EA795}"/>
                </a:ext>
              </a:extLst>
            </p:cNvPr>
            <p:cNvGrpSpPr/>
            <p:nvPr/>
          </p:nvGrpSpPr>
          <p:grpSpPr>
            <a:xfrm>
              <a:off x="1066799" y="4133132"/>
              <a:ext cx="2576587" cy="1489155"/>
              <a:chOff x="3838575" y="4358798"/>
              <a:chExt cx="2890402" cy="1670527"/>
            </a:xfrm>
          </p:grpSpPr>
          <p:sp>
            <p:nvSpPr>
              <p:cNvPr id="41" name="Rectangle: Rounded Corners 40">
                <a:extLst>
                  <a:ext uri="{FF2B5EF4-FFF2-40B4-BE49-F238E27FC236}">
                    <a16:creationId xmlns:a16="http://schemas.microsoft.com/office/drawing/2014/main" id="{9467FA3A-9EDA-4079-8677-89198568BB0A}"/>
                  </a:ext>
                </a:extLst>
              </p:cNvPr>
              <p:cNvSpPr/>
              <p:nvPr/>
            </p:nvSpPr>
            <p:spPr>
              <a:xfrm>
                <a:off x="3838575" y="4362450"/>
                <a:ext cx="2819400" cy="1666875"/>
              </a:xfrm>
              <a:prstGeom prst="roundRect">
                <a:avLst/>
              </a:prstGeom>
              <a:ln>
                <a:solidFill>
                  <a:srgbClr val="5EAA7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latin typeface="Verdana" panose="020B0604030504040204" pitchFamily="34" charset="0"/>
                  <a:ea typeface="Verdana" panose="020B0604030504040204" pitchFamily="34" charset="0"/>
                </a:endParaRPr>
              </a:p>
              <a:p>
                <a:pPr algn="ctr"/>
                <a:endParaRPr lang="en-US" sz="1600" dirty="0">
                  <a:latin typeface="Verdana" panose="020B0604030504040204" pitchFamily="34" charset="0"/>
                  <a:ea typeface="Verdana" panose="020B0604030504040204" pitchFamily="34" charset="0"/>
                </a:endParaRPr>
              </a:p>
              <a:p>
                <a:pPr algn="ctr"/>
                <a:endParaRPr lang="en-US" sz="1600" dirty="0">
                  <a:solidFill>
                    <a:schemeClr val="tx1"/>
                  </a:solidFill>
                </a:endParaRPr>
              </a:p>
            </p:txBody>
          </p:sp>
          <p:sp>
            <p:nvSpPr>
              <p:cNvPr id="42" name="Rectangle: Rounded Corners 41">
                <a:extLst>
                  <a:ext uri="{FF2B5EF4-FFF2-40B4-BE49-F238E27FC236}">
                    <a16:creationId xmlns:a16="http://schemas.microsoft.com/office/drawing/2014/main" id="{BA07DA1C-ADC0-4FE5-B01F-B3A9D6045B45}"/>
                  </a:ext>
                </a:extLst>
              </p:cNvPr>
              <p:cNvSpPr/>
              <p:nvPr/>
            </p:nvSpPr>
            <p:spPr>
              <a:xfrm>
                <a:off x="3838576" y="4362450"/>
                <a:ext cx="2819400" cy="428625"/>
              </a:xfrm>
              <a:prstGeom prst="roundRect">
                <a:avLst/>
              </a:prstGeom>
              <a:solidFill>
                <a:srgbClr val="148040"/>
              </a:solidFill>
              <a:ln>
                <a:solidFill>
                  <a:srgbClr val="148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3" name="TextBox 42">
                <a:extLst>
                  <a:ext uri="{FF2B5EF4-FFF2-40B4-BE49-F238E27FC236}">
                    <a16:creationId xmlns:a16="http://schemas.microsoft.com/office/drawing/2014/main" id="{3FC6577D-84FA-47A7-B172-957E72ABC90E}"/>
                  </a:ext>
                </a:extLst>
              </p:cNvPr>
              <p:cNvSpPr txBox="1"/>
              <p:nvPr/>
            </p:nvSpPr>
            <p:spPr>
              <a:xfrm>
                <a:off x="3909578" y="4358798"/>
                <a:ext cx="2819399" cy="377353"/>
              </a:xfrm>
              <a:prstGeom prst="rect">
                <a:avLst/>
              </a:prstGeom>
              <a:noFill/>
              <a:ln>
                <a:noFill/>
              </a:ln>
            </p:spPr>
            <p:txBody>
              <a:bodyPr wrap="square" rtlCol="0">
                <a:spAutoFit/>
              </a:bodyPr>
              <a:lstStyle/>
              <a:p>
                <a:pPr algn="ctr"/>
                <a:r>
                  <a:rPr lang="en-US" sz="1400" b="1" dirty="0">
                    <a:solidFill>
                      <a:schemeClr val="bg1"/>
                    </a:solidFill>
                    <a:latin typeface="Verdana" panose="020B0604030504040204" pitchFamily="34" charset="0"/>
                    <a:ea typeface="Verdana" panose="020B0604030504040204" pitchFamily="34" charset="0"/>
                  </a:rPr>
                  <a:t>California</a:t>
                </a:r>
              </a:p>
            </p:txBody>
          </p:sp>
        </p:grpSp>
        <p:sp>
          <p:nvSpPr>
            <p:cNvPr id="40" name="TextBox 39">
              <a:extLst>
                <a:ext uri="{FF2B5EF4-FFF2-40B4-BE49-F238E27FC236}">
                  <a16:creationId xmlns:a16="http://schemas.microsoft.com/office/drawing/2014/main" id="{F8911961-EE50-4DD3-8F03-A0A9AD9BC017}"/>
                </a:ext>
              </a:extLst>
            </p:cNvPr>
            <p:cNvSpPr txBox="1"/>
            <p:nvPr/>
          </p:nvSpPr>
          <p:spPr>
            <a:xfrm>
              <a:off x="1175683" y="4562552"/>
              <a:ext cx="2295526" cy="907263"/>
            </a:xfrm>
            <a:prstGeom prst="rect">
              <a:avLst/>
            </a:prstGeom>
            <a:noFill/>
          </p:spPr>
          <p:txBody>
            <a:bodyPr wrap="square" rtlCol="0">
              <a:spAutoFit/>
            </a:bodyPr>
            <a:lstStyle/>
            <a:p>
              <a:pPr algn="ctr"/>
              <a:r>
                <a:rPr lang="en-US" sz="1000" dirty="0">
                  <a:latin typeface="Verdana" panose="020B0604030504040204" pitchFamily="34" charset="0"/>
                  <a:ea typeface="Verdana" panose="020B0604030504040204" pitchFamily="34" charset="0"/>
                </a:rPr>
                <a:t>20% less carbon intensity</a:t>
              </a:r>
            </a:p>
            <a:p>
              <a:pPr algn="ctr"/>
              <a:r>
                <a:rPr lang="en-US" sz="1000" dirty="0">
                  <a:latin typeface="Verdana" panose="020B0604030504040204" pitchFamily="34" charset="0"/>
                  <a:ea typeface="Verdana" panose="020B0604030504040204" pitchFamily="34" charset="0"/>
                </a:rPr>
                <a:t>~ 4.2b gallons of diesel annually</a:t>
              </a:r>
            </a:p>
          </p:txBody>
        </p:sp>
      </p:grpSp>
      <p:cxnSp>
        <p:nvCxnSpPr>
          <p:cNvPr id="68" name="Straight Arrow Connector 67">
            <a:extLst>
              <a:ext uri="{FF2B5EF4-FFF2-40B4-BE49-F238E27FC236}">
                <a16:creationId xmlns:a16="http://schemas.microsoft.com/office/drawing/2014/main" id="{83A6F9B8-5179-4DF7-8063-33CBC07E4CFD}"/>
              </a:ext>
            </a:extLst>
          </p:cNvPr>
          <p:cNvCxnSpPr>
            <a:cxnSpLocks/>
          </p:cNvCxnSpPr>
          <p:nvPr/>
        </p:nvCxnSpPr>
        <p:spPr>
          <a:xfrm flipH="1">
            <a:off x="5074025" y="3002616"/>
            <a:ext cx="88805" cy="1551454"/>
          </a:xfrm>
          <a:prstGeom prst="straightConnector1">
            <a:avLst/>
          </a:prstGeom>
          <a:ln>
            <a:solidFill>
              <a:srgbClr val="FFC000"/>
            </a:solidFill>
          </a:ln>
        </p:spPr>
        <p:style>
          <a:lnRef idx="3">
            <a:schemeClr val="accent1"/>
          </a:lnRef>
          <a:fillRef idx="0">
            <a:schemeClr val="accent1"/>
          </a:fillRef>
          <a:effectRef idx="2">
            <a:schemeClr val="accent1"/>
          </a:effectRef>
          <a:fontRef idx="minor">
            <a:schemeClr val="tx1"/>
          </a:fontRef>
        </p:style>
      </p:cxnSp>
      <p:grpSp>
        <p:nvGrpSpPr>
          <p:cNvPr id="44" name="Group 43">
            <a:extLst>
              <a:ext uri="{FF2B5EF4-FFF2-40B4-BE49-F238E27FC236}">
                <a16:creationId xmlns:a16="http://schemas.microsoft.com/office/drawing/2014/main" id="{DB5F23B3-DC98-402A-B0CC-62FBA80C2C38}"/>
              </a:ext>
            </a:extLst>
          </p:cNvPr>
          <p:cNvGrpSpPr/>
          <p:nvPr/>
        </p:nvGrpSpPr>
        <p:grpSpPr>
          <a:xfrm>
            <a:off x="4223768" y="4216463"/>
            <a:ext cx="1535051" cy="1179097"/>
            <a:chOff x="1066798" y="4111096"/>
            <a:chExt cx="2576584" cy="1511191"/>
          </a:xfrm>
        </p:grpSpPr>
        <p:grpSp>
          <p:nvGrpSpPr>
            <p:cNvPr id="45" name="Group 44">
              <a:extLst>
                <a:ext uri="{FF2B5EF4-FFF2-40B4-BE49-F238E27FC236}">
                  <a16:creationId xmlns:a16="http://schemas.microsoft.com/office/drawing/2014/main" id="{360EA3F8-7A2D-4542-9E82-8B2A51C56CA2}"/>
                </a:ext>
              </a:extLst>
            </p:cNvPr>
            <p:cNvGrpSpPr/>
            <p:nvPr/>
          </p:nvGrpSpPr>
          <p:grpSpPr>
            <a:xfrm>
              <a:off x="1066798" y="4111096"/>
              <a:ext cx="2576584" cy="1511191"/>
              <a:chOff x="3838576" y="4334078"/>
              <a:chExt cx="2890399" cy="1695247"/>
            </a:xfrm>
          </p:grpSpPr>
          <p:sp>
            <p:nvSpPr>
              <p:cNvPr id="47" name="Rectangle: Rounded Corners 46">
                <a:extLst>
                  <a:ext uri="{FF2B5EF4-FFF2-40B4-BE49-F238E27FC236}">
                    <a16:creationId xmlns:a16="http://schemas.microsoft.com/office/drawing/2014/main" id="{52155CDC-A4F7-494C-9B2C-FA4E94B13213}"/>
                  </a:ext>
                </a:extLst>
              </p:cNvPr>
              <p:cNvSpPr/>
              <p:nvPr/>
            </p:nvSpPr>
            <p:spPr>
              <a:xfrm>
                <a:off x="3838576" y="4362450"/>
                <a:ext cx="2819400" cy="1666875"/>
              </a:xfrm>
              <a:prstGeom prst="roundRect">
                <a:avLst/>
              </a:prstGeom>
              <a:ln>
                <a:solidFill>
                  <a:srgbClr val="5EAA7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latin typeface="Verdana" panose="020B0604030504040204" pitchFamily="34" charset="0"/>
                  <a:ea typeface="Verdana" panose="020B0604030504040204" pitchFamily="34" charset="0"/>
                </a:endParaRPr>
              </a:p>
              <a:p>
                <a:pPr algn="ctr"/>
                <a:endParaRPr lang="en-US" sz="1600" dirty="0">
                  <a:latin typeface="Verdana" panose="020B0604030504040204" pitchFamily="34" charset="0"/>
                  <a:ea typeface="Verdana" panose="020B0604030504040204" pitchFamily="34" charset="0"/>
                </a:endParaRPr>
              </a:p>
              <a:p>
                <a:pPr algn="ctr"/>
                <a:endParaRPr lang="en-US" sz="1600" dirty="0">
                  <a:solidFill>
                    <a:schemeClr val="tx1"/>
                  </a:solidFill>
                </a:endParaRPr>
              </a:p>
            </p:txBody>
          </p:sp>
          <p:sp>
            <p:nvSpPr>
              <p:cNvPr id="48" name="Rectangle: Rounded Corners 47">
                <a:extLst>
                  <a:ext uri="{FF2B5EF4-FFF2-40B4-BE49-F238E27FC236}">
                    <a16:creationId xmlns:a16="http://schemas.microsoft.com/office/drawing/2014/main" id="{5B73E507-664F-47F5-8A80-77BEAB7D98C5}"/>
                  </a:ext>
                </a:extLst>
              </p:cNvPr>
              <p:cNvSpPr/>
              <p:nvPr/>
            </p:nvSpPr>
            <p:spPr>
              <a:xfrm>
                <a:off x="3838576" y="4362450"/>
                <a:ext cx="2819400" cy="428625"/>
              </a:xfrm>
              <a:prstGeom prst="roundRect">
                <a:avLst/>
              </a:prstGeom>
              <a:solidFill>
                <a:srgbClr val="148040"/>
              </a:solidFill>
              <a:ln>
                <a:solidFill>
                  <a:srgbClr val="148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9" name="TextBox 48">
                <a:extLst>
                  <a:ext uri="{FF2B5EF4-FFF2-40B4-BE49-F238E27FC236}">
                    <a16:creationId xmlns:a16="http://schemas.microsoft.com/office/drawing/2014/main" id="{E9A499AC-0001-4EBE-A4BB-CAD9C16F723B}"/>
                  </a:ext>
                </a:extLst>
              </p:cNvPr>
              <p:cNvSpPr txBox="1"/>
              <p:nvPr/>
            </p:nvSpPr>
            <p:spPr>
              <a:xfrm>
                <a:off x="3909575" y="4334078"/>
                <a:ext cx="2819400" cy="377353"/>
              </a:xfrm>
              <a:prstGeom prst="rect">
                <a:avLst/>
              </a:prstGeom>
              <a:noFill/>
              <a:ln>
                <a:noFill/>
              </a:ln>
            </p:spPr>
            <p:txBody>
              <a:bodyPr wrap="square" rtlCol="0">
                <a:spAutoFit/>
              </a:bodyPr>
              <a:lstStyle/>
              <a:p>
                <a:pPr algn="ctr"/>
                <a:r>
                  <a:rPr lang="en-US" sz="1400" b="1" dirty="0">
                    <a:solidFill>
                      <a:schemeClr val="bg1"/>
                    </a:solidFill>
                    <a:latin typeface="Verdana" panose="020B0604030504040204" pitchFamily="34" charset="0"/>
                    <a:ea typeface="Verdana" panose="020B0604030504040204" pitchFamily="34" charset="0"/>
                  </a:rPr>
                  <a:t>New York</a:t>
                </a:r>
              </a:p>
            </p:txBody>
          </p:sp>
        </p:grpSp>
        <p:sp>
          <p:nvSpPr>
            <p:cNvPr id="46" name="TextBox 45">
              <a:extLst>
                <a:ext uri="{FF2B5EF4-FFF2-40B4-BE49-F238E27FC236}">
                  <a16:creationId xmlns:a16="http://schemas.microsoft.com/office/drawing/2014/main" id="{B33F081D-37AA-4311-90A2-62EEA06192A4}"/>
                </a:ext>
              </a:extLst>
            </p:cNvPr>
            <p:cNvSpPr txBox="1"/>
            <p:nvPr/>
          </p:nvSpPr>
          <p:spPr>
            <a:xfrm>
              <a:off x="1175682" y="4562552"/>
              <a:ext cx="2295526" cy="512801"/>
            </a:xfrm>
            <a:prstGeom prst="rect">
              <a:avLst/>
            </a:prstGeom>
            <a:noFill/>
          </p:spPr>
          <p:txBody>
            <a:bodyPr wrap="square" rtlCol="0">
              <a:spAutoFit/>
            </a:bodyPr>
            <a:lstStyle/>
            <a:p>
              <a:pPr algn="ctr"/>
              <a:r>
                <a:rPr lang="en-US" sz="1000" dirty="0">
                  <a:latin typeface="Verdana" panose="020B0604030504040204" pitchFamily="34" charset="0"/>
                  <a:ea typeface="Verdana" panose="020B0604030504040204" pitchFamily="34" charset="0"/>
                </a:rPr>
                <a:t>Considering LCFS similar to CA</a:t>
              </a:r>
            </a:p>
          </p:txBody>
        </p:sp>
      </p:grpSp>
      <p:cxnSp>
        <p:nvCxnSpPr>
          <p:cNvPr id="69" name="Straight Arrow Connector 68">
            <a:extLst>
              <a:ext uri="{FF2B5EF4-FFF2-40B4-BE49-F238E27FC236}">
                <a16:creationId xmlns:a16="http://schemas.microsoft.com/office/drawing/2014/main" id="{979A7E3B-FD7A-4E35-9DB4-A1FFB156D73F}"/>
              </a:ext>
            </a:extLst>
          </p:cNvPr>
          <p:cNvCxnSpPr>
            <a:cxnSpLocks/>
          </p:cNvCxnSpPr>
          <p:nvPr/>
        </p:nvCxnSpPr>
        <p:spPr>
          <a:xfrm flipH="1">
            <a:off x="7099487" y="3792866"/>
            <a:ext cx="156552" cy="662031"/>
          </a:xfrm>
          <a:prstGeom prst="straightConnector1">
            <a:avLst/>
          </a:prstGeom>
          <a:ln>
            <a:solidFill>
              <a:srgbClr val="FFC000"/>
            </a:solidFill>
          </a:ln>
        </p:spPr>
        <p:style>
          <a:lnRef idx="3">
            <a:schemeClr val="accent1"/>
          </a:lnRef>
          <a:fillRef idx="0">
            <a:schemeClr val="accent1"/>
          </a:fillRef>
          <a:effectRef idx="2">
            <a:schemeClr val="accent1"/>
          </a:effectRef>
          <a:fontRef idx="minor">
            <a:schemeClr val="tx1"/>
          </a:fontRef>
        </p:style>
      </p:cxnSp>
      <p:grpSp>
        <p:nvGrpSpPr>
          <p:cNvPr id="50" name="Group 49">
            <a:extLst>
              <a:ext uri="{FF2B5EF4-FFF2-40B4-BE49-F238E27FC236}">
                <a16:creationId xmlns:a16="http://schemas.microsoft.com/office/drawing/2014/main" id="{8BA805F4-ADA6-4FC6-AA57-084263223038}"/>
              </a:ext>
            </a:extLst>
          </p:cNvPr>
          <p:cNvGrpSpPr/>
          <p:nvPr/>
        </p:nvGrpSpPr>
        <p:grpSpPr>
          <a:xfrm>
            <a:off x="6188860" y="4226615"/>
            <a:ext cx="1627085" cy="1168944"/>
            <a:chOff x="957914" y="4124110"/>
            <a:chExt cx="2731062" cy="1498180"/>
          </a:xfrm>
        </p:grpSpPr>
        <p:grpSp>
          <p:nvGrpSpPr>
            <p:cNvPr id="51" name="Group 50">
              <a:extLst>
                <a:ext uri="{FF2B5EF4-FFF2-40B4-BE49-F238E27FC236}">
                  <a16:creationId xmlns:a16="http://schemas.microsoft.com/office/drawing/2014/main" id="{254AAD73-3CA8-44CA-8B25-B73D6DFA4AB3}"/>
                </a:ext>
              </a:extLst>
            </p:cNvPr>
            <p:cNvGrpSpPr/>
            <p:nvPr/>
          </p:nvGrpSpPr>
          <p:grpSpPr>
            <a:xfrm>
              <a:off x="1066797" y="4124110"/>
              <a:ext cx="2513298" cy="1498180"/>
              <a:chOff x="3838572" y="4348673"/>
              <a:chExt cx="2819404" cy="1680650"/>
            </a:xfrm>
          </p:grpSpPr>
          <p:sp>
            <p:nvSpPr>
              <p:cNvPr id="53" name="Rectangle: Rounded Corners 52">
                <a:extLst>
                  <a:ext uri="{FF2B5EF4-FFF2-40B4-BE49-F238E27FC236}">
                    <a16:creationId xmlns:a16="http://schemas.microsoft.com/office/drawing/2014/main" id="{5B8B3C8E-4D00-4810-96F2-1707248B04CB}"/>
                  </a:ext>
                </a:extLst>
              </p:cNvPr>
              <p:cNvSpPr/>
              <p:nvPr/>
            </p:nvSpPr>
            <p:spPr>
              <a:xfrm>
                <a:off x="3838576" y="4362448"/>
                <a:ext cx="2819400" cy="1666875"/>
              </a:xfrm>
              <a:prstGeom prst="roundRect">
                <a:avLst/>
              </a:prstGeom>
              <a:ln>
                <a:solidFill>
                  <a:srgbClr val="5EAA7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00" dirty="0">
                  <a:latin typeface="Verdana" panose="020B0604030504040204" pitchFamily="34" charset="0"/>
                  <a:ea typeface="Verdana" panose="020B0604030504040204" pitchFamily="34" charset="0"/>
                </a:endParaRPr>
              </a:p>
              <a:p>
                <a:pPr algn="ctr"/>
                <a:endParaRPr lang="en-US" sz="1000" dirty="0">
                  <a:latin typeface="Verdana" panose="020B0604030504040204" pitchFamily="34" charset="0"/>
                  <a:ea typeface="Verdana" panose="020B0604030504040204" pitchFamily="34" charset="0"/>
                </a:endParaRPr>
              </a:p>
              <a:p>
                <a:pPr algn="ctr"/>
                <a:endParaRPr lang="en-US" sz="1000" dirty="0">
                  <a:solidFill>
                    <a:schemeClr val="tx1"/>
                  </a:solidFill>
                </a:endParaRPr>
              </a:p>
            </p:txBody>
          </p:sp>
          <p:sp>
            <p:nvSpPr>
              <p:cNvPr id="54" name="Rectangle: Rounded Corners 53">
                <a:extLst>
                  <a:ext uri="{FF2B5EF4-FFF2-40B4-BE49-F238E27FC236}">
                    <a16:creationId xmlns:a16="http://schemas.microsoft.com/office/drawing/2014/main" id="{A5818632-8671-47F8-935A-2B98A341EB25}"/>
                  </a:ext>
                </a:extLst>
              </p:cNvPr>
              <p:cNvSpPr/>
              <p:nvPr/>
            </p:nvSpPr>
            <p:spPr>
              <a:xfrm>
                <a:off x="3838576" y="4362450"/>
                <a:ext cx="2819400" cy="428625"/>
              </a:xfrm>
              <a:prstGeom prst="roundRect">
                <a:avLst/>
              </a:prstGeom>
              <a:solidFill>
                <a:srgbClr val="5EAA7B"/>
              </a:solidFill>
              <a:ln>
                <a:solidFill>
                  <a:srgbClr val="5EAA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5" name="TextBox 54">
                <a:extLst>
                  <a:ext uri="{FF2B5EF4-FFF2-40B4-BE49-F238E27FC236}">
                    <a16:creationId xmlns:a16="http://schemas.microsoft.com/office/drawing/2014/main" id="{3F14D169-986C-45D3-81BA-13428CC918A2}"/>
                  </a:ext>
                </a:extLst>
              </p:cNvPr>
              <p:cNvSpPr txBox="1"/>
              <p:nvPr/>
            </p:nvSpPr>
            <p:spPr>
              <a:xfrm>
                <a:off x="3838572" y="4348673"/>
                <a:ext cx="2819400" cy="354004"/>
              </a:xfrm>
              <a:prstGeom prst="rect">
                <a:avLst/>
              </a:prstGeom>
              <a:noFill/>
              <a:ln>
                <a:noFill/>
              </a:ln>
            </p:spPr>
            <p:txBody>
              <a:bodyPr wrap="square" rtlCol="0">
                <a:spAutoFit/>
              </a:bodyPr>
              <a:lstStyle/>
              <a:p>
                <a:pPr algn="ctr"/>
                <a:r>
                  <a:rPr lang="en-US" sz="1000" b="1" dirty="0">
                    <a:solidFill>
                      <a:schemeClr val="bg1"/>
                    </a:solidFill>
                    <a:latin typeface="Verdana" panose="020B0604030504040204" pitchFamily="34" charset="0"/>
                    <a:ea typeface="Verdana" panose="020B0604030504040204" pitchFamily="34" charset="0"/>
                  </a:rPr>
                  <a:t>EU</a:t>
                </a:r>
              </a:p>
            </p:txBody>
          </p:sp>
        </p:grpSp>
        <p:sp>
          <p:nvSpPr>
            <p:cNvPr id="52" name="TextBox 51">
              <a:extLst>
                <a:ext uri="{FF2B5EF4-FFF2-40B4-BE49-F238E27FC236}">
                  <a16:creationId xmlns:a16="http://schemas.microsoft.com/office/drawing/2014/main" id="{42F381A4-61D9-477B-8D61-6FA2F60C86E0}"/>
                </a:ext>
              </a:extLst>
            </p:cNvPr>
            <p:cNvSpPr txBox="1"/>
            <p:nvPr/>
          </p:nvSpPr>
          <p:spPr>
            <a:xfrm>
              <a:off x="957914" y="4562551"/>
              <a:ext cx="2731062" cy="710033"/>
            </a:xfrm>
            <a:prstGeom prst="rect">
              <a:avLst/>
            </a:prstGeom>
            <a:noFill/>
          </p:spPr>
          <p:txBody>
            <a:bodyPr wrap="square" rtlCol="0">
              <a:spAutoFit/>
            </a:bodyPr>
            <a:lstStyle/>
            <a:p>
              <a:pPr algn="ctr"/>
              <a:r>
                <a:rPr lang="en-US" sz="1000" dirty="0">
                  <a:latin typeface="Verdana" panose="020B0604030504040204" pitchFamily="34" charset="0"/>
                  <a:ea typeface="Verdana" panose="020B0604030504040204" pitchFamily="34" charset="0"/>
                </a:rPr>
                <a:t>EU target of 14% renewable energy in transport in 2030</a:t>
              </a:r>
            </a:p>
          </p:txBody>
        </p:sp>
      </p:grpSp>
      <p:cxnSp>
        <p:nvCxnSpPr>
          <p:cNvPr id="70" name="Straight Arrow Connector 69">
            <a:extLst>
              <a:ext uri="{FF2B5EF4-FFF2-40B4-BE49-F238E27FC236}">
                <a16:creationId xmlns:a16="http://schemas.microsoft.com/office/drawing/2014/main" id="{9374CD13-D184-4CF1-8ACD-6CE0554894F2}"/>
              </a:ext>
            </a:extLst>
          </p:cNvPr>
          <p:cNvCxnSpPr>
            <a:cxnSpLocks/>
          </p:cNvCxnSpPr>
          <p:nvPr/>
        </p:nvCxnSpPr>
        <p:spPr>
          <a:xfrm>
            <a:off x="7815945" y="3493715"/>
            <a:ext cx="1479334" cy="879940"/>
          </a:xfrm>
          <a:prstGeom prst="straightConnector1">
            <a:avLst/>
          </a:prstGeom>
          <a:ln>
            <a:solidFill>
              <a:srgbClr val="FFC000"/>
            </a:solidFill>
          </a:ln>
        </p:spPr>
        <p:style>
          <a:lnRef idx="3">
            <a:schemeClr val="accent1"/>
          </a:lnRef>
          <a:fillRef idx="0">
            <a:schemeClr val="accent1"/>
          </a:fillRef>
          <a:effectRef idx="2">
            <a:schemeClr val="accent1"/>
          </a:effectRef>
          <a:fontRef idx="minor">
            <a:schemeClr val="tx1"/>
          </a:fontRef>
        </p:style>
      </p:cxnSp>
      <p:grpSp>
        <p:nvGrpSpPr>
          <p:cNvPr id="56" name="Group 55">
            <a:extLst>
              <a:ext uri="{FF2B5EF4-FFF2-40B4-BE49-F238E27FC236}">
                <a16:creationId xmlns:a16="http://schemas.microsoft.com/office/drawing/2014/main" id="{7D5DD536-98F1-45A7-9908-18AF4276CF0E}"/>
              </a:ext>
            </a:extLst>
          </p:cNvPr>
          <p:cNvGrpSpPr/>
          <p:nvPr/>
        </p:nvGrpSpPr>
        <p:grpSpPr>
          <a:xfrm>
            <a:off x="8245985" y="4224989"/>
            <a:ext cx="1535053" cy="1170574"/>
            <a:chOff x="1003508" y="4122022"/>
            <a:chExt cx="2576588" cy="1500267"/>
          </a:xfrm>
        </p:grpSpPr>
        <p:grpSp>
          <p:nvGrpSpPr>
            <p:cNvPr id="57" name="Group 56">
              <a:extLst>
                <a:ext uri="{FF2B5EF4-FFF2-40B4-BE49-F238E27FC236}">
                  <a16:creationId xmlns:a16="http://schemas.microsoft.com/office/drawing/2014/main" id="{4FD7CC3A-39CE-4E93-939E-5CF0824CAFD1}"/>
                </a:ext>
              </a:extLst>
            </p:cNvPr>
            <p:cNvGrpSpPr/>
            <p:nvPr/>
          </p:nvGrpSpPr>
          <p:grpSpPr>
            <a:xfrm>
              <a:off x="1003508" y="4122022"/>
              <a:ext cx="2576588" cy="1500267"/>
              <a:chOff x="3767574" y="4346333"/>
              <a:chExt cx="2890402" cy="1682992"/>
            </a:xfrm>
          </p:grpSpPr>
          <p:sp>
            <p:nvSpPr>
              <p:cNvPr id="59" name="Rectangle: Rounded Corners 58">
                <a:extLst>
                  <a:ext uri="{FF2B5EF4-FFF2-40B4-BE49-F238E27FC236}">
                    <a16:creationId xmlns:a16="http://schemas.microsoft.com/office/drawing/2014/main" id="{4B6181D2-D8EB-4A7E-8EEC-52309C3EF36E}"/>
                  </a:ext>
                </a:extLst>
              </p:cNvPr>
              <p:cNvSpPr/>
              <p:nvPr/>
            </p:nvSpPr>
            <p:spPr>
              <a:xfrm>
                <a:off x="3838576" y="4362450"/>
                <a:ext cx="2819400" cy="1666875"/>
              </a:xfrm>
              <a:prstGeom prst="roundRect">
                <a:avLst/>
              </a:prstGeom>
              <a:ln>
                <a:solidFill>
                  <a:srgbClr val="5EAA7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00" dirty="0">
                  <a:latin typeface="Verdana" panose="020B0604030504040204" pitchFamily="34" charset="0"/>
                  <a:ea typeface="Verdana" panose="020B0604030504040204" pitchFamily="34" charset="0"/>
                </a:endParaRPr>
              </a:p>
              <a:p>
                <a:pPr algn="ctr"/>
                <a:endParaRPr lang="en-US" sz="1000" dirty="0">
                  <a:latin typeface="Verdana" panose="020B0604030504040204" pitchFamily="34" charset="0"/>
                  <a:ea typeface="Verdana" panose="020B0604030504040204" pitchFamily="34" charset="0"/>
                </a:endParaRPr>
              </a:p>
              <a:p>
                <a:pPr algn="ctr"/>
                <a:endParaRPr lang="en-US" sz="1000" dirty="0">
                  <a:solidFill>
                    <a:schemeClr val="tx1"/>
                  </a:solidFill>
                </a:endParaRPr>
              </a:p>
            </p:txBody>
          </p:sp>
          <p:sp>
            <p:nvSpPr>
              <p:cNvPr id="60" name="Rectangle: Rounded Corners 59">
                <a:extLst>
                  <a:ext uri="{FF2B5EF4-FFF2-40B4-BE49-F238E27FC236}">
                    <a16:creationId xmlns:a16="http://schemas.microsoft.com/office/drawing/2014/main" id="{D9D06CFE-2298-4F00-AEBD-9E5F2A45F7CF}"/>
                  </a:ext>
                </a:extLst>
              </p:cNvPr>
              <p:cNvSpPr/>
              <p:nvPr/>
            </p:nvSpPr>
            <p:spPr>
              <a:xfrm>
                <a:off x="3838576" y="4362450"/>
                <a:ext cx="2819400" cy="428625"/>
              </a:xfrm>
              <a:prstGeom prst="roundRect">
                <a:avLst/>
              </a:prstGeom>
              <a:solidFill>
                <a:srgbClr val="148040"/>
              </a:solidFill>
              <a:ln>
                <a:solidFill>
                  <a:srgbClr val="148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61" name="TextBox 60">
                <a:extLst>
                  <a:ext uri="{FF2B5EF4-FFF2-40B4-BE49-F238E27FC236}">
                    <a16:creationId xmlns:a16="http://schemas.microsoft.com/office/drawing/2014/main" id="{7504B3B7-3F74-4D0B-9D32-C458A51868B0}"/>
                  </a:ext>
                </a:extLst>
              </p:cNvPr>
              <p:cNvSpPr txBox="1"/>
              <p:nvPr/>
            </p:nvSpPr>
            <p:spPr>
              <a:xfrm>
                <a:off x="3767574" y="4346333"/>
                <a:ext cx="2819400" cy="354004"/>
              </a:xfrm>
              <a:prstGeom prst="rect">
                <a:avLst/>
              </a:prstGeom>
              <a:noFill/>
            </p:spPr>
            <p:txBody>
              <a:bodyPr wrap="square" rtlCol="0">
                <a:spAutoFit/>
              </a:bodyPr>
              <a:lstStyle/>
              <a:p>
                <a:pPr algn="ctr"/>
                <a:r>
                  <a:rPr lang="en-US" sz="1000" b="1" dirty="0">
                    <a:solidFill>
                      <a:schemeClr val="bg1"/>
                    </a:solidFill>
                    <a:latin typeface="Verdana" panose="020B0604030504040204" pitchFamily="34" charset="0"/>
                    <a:ea typeface="Verdana" panose="020B0604030504040204" pitchFamily="34" charset="0"/>
                  </a:rPr>
                  <a:t>Italy</a:t>
                </a:r>
              </a:p>
            </p:txBody>
          </p:sp>
        </p:grpSp>
        <p:sp>
          <p:nvSpPr>
            <p:cNvPr id="58" name="TextBox 57">
              <a:extLst>
                <a:ext uri="{FF2B5EF4-FFF2-40B4-BE49-F238E27FC236}">
                  <a16:creationId xmlns:a16="http://schemas.microsoft.com/office/drawing/2014/main" id="{7D41A7FA-FD3C-49B7-BC1F-0D1F14FC5F09}"/>
                </a:ext>
              </a:extLst>
            </p:cNvPr>
            <p:cNvSpPr txBox="1"/>
            <p:nvPr/>
          </p:nvSpPr>
          <p:spPr>
            <a:xfrm>
              <a:off x="1175684" y="4562552"/>
              <a:ext cx="2295526" cy="710032"/>
            </a:xfrm>
            <a:prstGeom prst="rect">
              <a:avLst/>
            </a:prstGeom>
            <a:noFill/>
          </p:spPr>
          <p:txBody>
            <a:bodyPr wrap="square" rtlCol="0" anchor="t">
              <a:spAutoFit/>
            </a:bodyPr>
            <a:lstStyle/>
            <a:p>
              <a:pPr algn="ctr"/>
              <a:r>
                <a:rPr lang="en-US" sz="1000" dirty="0">
                  <a:latin typeface="Verdana"/>
                  <a:ea typeface="Verdana"/>
                  <a:cs typeface="Verdana"/>
                </a:rPr>
                <a:t>22%* renewable energy in transport</a:t>
              </a:r>
            </a:p>
          </p:txBody>
        </p:sp>
      </p:grpSp>
      <p:cxnSp>
        <p:nvCxnSpPr>
          <p:cNvPr id="72" name="Straight Arrow Connector 71">
            <a:extLst>
              <a:ext uri="{FF2B5EF4-FFF2-40B4-BE49-F238E27FC236}">
                <a16:creationId xmlns:a16="http://schemas.microsoft.com/office/drawing/2014/main" id="{523591E0-A126-4FDD-A483-6A79333C57CE}"/>
              </a:ext>
            </a:extLst>
          </p:cNvPr>
          <p:cNvCxnSpPr>
            <a:cxnSpLocks/>
          </p:cNvCxnSpPr>
          <p:nvPr/>
        </p:nvCxnSpPr>
        <p:spPr>
          <a:xfrm>
            <a:off x="7598989" y="2248965"/>
            <a:ext cx="3066769" cy="2240111"/>
          </a:xfrm>
          <a:prstGeom prst="straightConnector1">
            <a:avLst/>
          </a:prstGeom>
          <a:ln>
            <a:solidFill>
              <a:srgbClr val="FFC000"/>
            </a:solidFill>
          </a:ln>
        </p:spPr>
        <p:style>
          <a:lnRef idx="3">
            <a:schemeClr val="accent1"/>
          </a:lnRef>
          <a:fillRef idx="0">
            <a:schemeClr val="accent1"/>
          </a:fillRef>
          <a:effectRef idx="2">
            <a:schemeClr val="accent1"/>
          </a:effectRef>
          <a:fontRef idx="minor">
            <a:schemeClr val="tx1"/>
          </a:fontRef>
        </p:style>
      </p:cxnSp>
      <p:grpSp>
        <p:nvGrpSpPr>
          <p:cNvPr id="62" name="Group 61">
            <a:extLst>
              <a:ext uri="{FF2B5EF4-FFF2-40B4-BE49-F238E27FC236}">
                <a16:creationId xmlns:a16="http://schemas.microsoft.com/office/drawing/2014/main" id="{CC7E4FE9-912F-4F7C-B763-436A2A9760DF}"/>
              </a:ext>
            </a:extLst>
          </p:cNvPr>
          <p:cNvGrpSpPr/>
          <p:nvPr/>
        </p:nvGrpSpPr>
        <p:grpSpPr>
          <a:xfrm>
            <a:off x="10299700" y="4200061"/>
            <a:ext cx="1525254" cy="1195498"/>
            <a:chOff x="1043375" y="4090075"/>
            <a:chExt cx="2560141" cy="1532212"/>
          </a:xfrm>
        </p:grpSpPr>
        <p:grpSp>
          <p:nvGrpSpPr>
            <p:cNvPr id="63" name="Group 62">
              <a:extLst>
                <a:ext uri="{FF2B5EF4-FFF2-40B4-BE49-F238E27FC236}">
                  <a16:creationId xmlns:a16="http://schemas.microsoft.com/office/drawing/2014/main" id="{2AC8DD0C-F429-4E97-8406-51CDB9CB1DB0}"/>
                </a:ext>
              </a:extLst>
            </p:cNvPr>
            <p:cNvGrpSpPr/>
            <p:nvPr/>
          </p:nvGrpSpPr>
          <p:grpSpPr>
            <a:xfrm>
              <a:off x="1043375" y="4090075"/>
              <a:ext cx="2536716" cy="1532212"/>
              <a:chOff x="3812300" y="4310497"/>
              <a:chExt cx="2845676" cy="1718828"/>
            </a:xfrm>
          </p:grpSpPr>
          <p:sp>
            <p:nvSpPr>
              <p:cNvPr id="65" name="Rectangle: Rounded Corners 64">
                <a:extLst>
                  <a:ext uri="{FF2B5EF4-FFF2-40B4-BE49-F238E27FC236}">
                    <a16:creationId xmlns:a16="http://schemas.microsoft.com/office/drawing/2014/main" id="{F4D8BE97-793D-423A-B81D-053C94CF2619}"/>
                  </a:ext>
                </a:extLst>
              </p:cNvPr>
              <p:cNvSpPr/>
              <p:nvPr/>
            </p:nvSpPr>
            <p:spPr>
              <a:xfrm>
                <a:off x="3838576" y="4362450"/>
                <a:ext cx="2819400" cy="1666875"/>
              </a:xfrm>
              <a:prstGeom prst="roundRect">
                <a:avLst/>
              </a:prstGeom>
              <a:ln>
                <a:solidFill>
                  <a:srgbClr val="5EAA7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00" dirty="0">
                  <a:latin typeface="Verdana" panose="020B0604030504040204" pitchFamily="34" charset="0"/>
                  <a:ea typeface="Verdana" panose="020B0604030504040204" pitchFamily="34" charset="0"/>
                </a:endParaRPr>
              </a:p>
              <a:p>
                <a:pPr algn="ctr"/>
                <a:endParaRPr lang="en-US" sz="1000" dirty="0">
                  <a:latin typeface="Verdana" panose="020B0604030504040204" pitchFamily="34" charset="0"/>
                  <a:ea typeface="Verdana" panose="020B0604030504040204" pitchFamily="34" charset="0"/>
                </a:endParaRPr>
              </a:p>
              <a:p>
                <a:pPr algn="ctr"/>
                <a:endParaRPr lang="en-US" sz="1000" dirty="0">
                  <a:solidFill>
                    <a:schemeClr val="tx1"/>
                  </a:solidFill>
                </a:endParaRPr>
              </a:p>
            </p:txBody>
          </p:sp>
          <p:sp>
            <p:nvSpPr>
              <p:cNvPr id="66" name="Rectangle: Rounded Corners 65">
                <a:extLst>
                  <a:ext uri="{FF2B5EF4-FFF2-40B4-BE49-F238E27FC236}">
                    <a16:creationId xmlns:a16="http://schemas.microsoft.com/office/drawing/2014/main" id="{55D18368-A966-4D02-A49F-451DA463B531}"/>
                  </a:ext>
                </a:extLst>
              </p:cNvPr>
              <p:cNvSpPr/>
              <p:nvPr/>
            </p:nvSpPr>
            <p:spPr>
              <a:xfrm>
                <a:off x="3838576" y="4362450"/>
                <a:ext cx="2819400" cy="428625"/>
              </a:xfrm>
              <a:prstGeom prst="roundRect">
                <a:avLst/>
              </a:prstGeom>
              <a:solidFill>
                <a:srgbClr val="148040"/>
              </a:solidFill>
              <a:ln>
                <a:solidFill>
                  <a:srgbClr val="148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67" name="TextBox 66">
                <a:extLst>
                  <a:ext uri="{FF2B5EF4-FFF2-40B4-BE49-F238E27FC236}">
                    <a16:creationId xmlns:a16="http://schemas.microsoft.com/office/drawing/2014/main" id="{BCCFA5D6-6CD3-4A13-B371-F1D552647258}"/>
                  </a:ext>
                </a:extLst>
              </p:cNvPr>
              <p:cNvSpPr txBox="1"/>
              <p:nvPr/>
            </p:nvSpPr>
            <p:spPr>
              <a:xfrm>
                <a:off x="3812300" y="4310497"/>
                <a:ext cx="2819400" cy="354004"/>
              </a:xfrm>
              <a:prstGeom prst="rect">
                <a:avLst/>
              </a:prstGeom>
              <a:noFill/>
              <a:ln>
                <a:noFill/>
              </a:ln>
            </p:spPr>
            <p:txBody>
              <a:bodyPr wrap="square" rtlCol="0">
                <a:spAutoFit/>
              </a:bodyPr>
              <a:lstStyle/>
              <a:p>
                <a:pPr algn="ctr"/>
                <a:r>
                  <a:rPr lang="en-US" sz="1000" b="1" dirty="0">
                    <a:solidFill>
                      <a:schemeClr val="bg1"/>
                    </a:solidFill>
                    <a:latin typeface="Verdana" panose="020B0604030504040204" pitchFamily="34" charset="0"/>
                    <a:ea typeface="Verdana" panose="020B0604030504040204" pitchFamily="34" charset="0"/>
                  </a:rPr>
                  <a:t>Norway</a:t>
                </a:r>
              </a:p>
            </p:txBody>
          </p:sp>
        </p:grpSp>
        <p:sp>
          <p:nvSpPr>
            <p:cNvPr id="64" name="TextBox 63">
              <a:extLst>
                <a:ext uri="{FF2B5EF4-FFF2-40B4-BE49-F238E27FC236}">
                  <a16:creationId xmlns:a16="http://schemas.microsoft.com/office/drawing/2014/main" id="{8FEA6A39-ABA4-4F39-8BDE-369C589469AE}"/>
                </a:ext>
              </a:extLst>
            </p:cNvPr>
            <p:cNvSpPr txBox="1"/>
            <p:nvPr/>
          </p:nvSpPr>
          <p:spPr>
            <a:xfrm>
              <a:off x="1066798" y="4562552"/>
              <a:ext cx="2536718" cy="710032"/>
            </a:xfrm>
            <a:prstGeom prst="rect">
              <a:avLst/>
            </a:prstGeom>
            <a:noFill/>
          </p:spPr>
          <p:txBody>
            <a:bodyPr wrap="square" rtlCol="0" anchor="t">
              <a:spAutoFit/>
            </a:bodyPr>
            <a:lstStyle/>
            <a:p>
              <a:pPr algn="ctr"/>
              <a:r>
                <a:rPr lang="en-US" sz="1000" dirty="0">
                  <a:latin typeface="Verdana"/>
                  <a:ea typeface="Verdana"/>
                  <a:cs typeface="Verdana"/>
                </a:rPr>
                <a:t>40%* biofuels in </a:t>
              </a:r>
              <a:endParaRPr lang="en-US" sz="1000" dirty="0"/>
            </a:p>
            <a:p>
              <a:pPr algn="ctr"/>
              <a:r>
                <a:rPr lang="en-US" sz="1000" dirty="0">
                  <a:latin typeface="Verdana"/>
                  <a:ea typeface="Verdana"/>
                  <a:cs typeface="Verdana"/>
                </a:rPr>
                <a:t>transport; 30%</a:t>
              </a:r>
              <a:endParaRPr lang="en-US" sz="1000" dirty="0">
                <a:latin typeface="Calibri" panose="020F0502020204030204"/>
                <a:ea typeface="Verdana"/>
                <a:cs typeface="Calibri" panose="020F0502020204030204"/>
              </a:endParaRPr>
            </a:p>
            <a:p>
              <a:pPr algn="ctr"/>
              <a:r>
                <a:rPr lang="en-US" sz="1000" dirty="0">
                  <a:latin typeface="Verdana"/>
                  <a:ea typeface="Verdana"/>
                  <a:cs typeface="Verdana"/>
                </a:rPr>
                <a:t>biofuels in aviation </a:t>
              </a:r>
              <a:endParaRPr lang="en-US" sz="1000" dirty="0">
                <a:cs typeface="Calibri"/>
              </a:endParaRPr>
            </a:p>
          </p:txBody>
        </p:sp>
      </p:grpSp>
      <p:cxnSp>
        <p:nvCxnSpPr>
          <p:cNvPr id="73" name="Straight Arrow Connector 72">
            <a:extLst>
              <a:ext uri="{FF2B5EF4-FFF2-40B4-BE49-F238E27FC236}">
                <a16:creationId xmlns:a16="http://schemas.microsoft.com/office/drawing/2014/main" id="{BE94EF23-AAF7-46E2-B73A-D70B2E766428}"/>
              </a:ext>
            </a:extLst>
          </p:cNvPr>
          <p:cNvCxnSpPr>
            <a:cxnSpLocks/>
          </p:cNvCxnSpPr>
          <p:nvPr/>
        </p:nvCxnSpPr>
        <p:spPr>
          <a:xfrm>
            <a:off x="7939939" y="2004951"/>
            <a:ext cx="2706943" cy="1061088"/>
          </a:xfrm>
          <a:prstGeom prst="straightConnector1">
            <a:avLst/>
          </a:prstGeom>
          <a:ln>
            <a:solidFill>
              <a:srgbClr val="FFC000"/>
            </a:solidFill>
          </a:ln>
        </p:spPr>
        <p:style>
          <a:lnRef idx="3">
            <a:schemeClr val="accent1"/>
          </a:lnRef>
          <a:fillRef idx="0">
            <a:schemeClr val="accent1"/>
          </a:fillRef>
          <a:effectRef idx="2">
            <a:schemeClr val="accent1"/>
          </a:effectRef>
          <a:fontRef idx="minor">
            <a:schemeClr val="tx1"/>
          </a:fontRef>
        </p:style>
      </p:cxnSp>
      <p:grpSp>
        <p:nvGrpSpPr>
          <p:cNvPr id="26" name="Group 25">
            <a:extLst>
              <a:ext uri="{FF2B5EF4-FFF2-40B4-BE49-F238E27FC236}">
                <a16:creationId xmlns:a16="http://schemas.microsoft.com/office/drawing/2014/main" id="{540B0EA7-87A4-4051-817C-D17582B4F5B0}"/>
              </a:ext>
            </a:extLst>
          </p:cNvPr>
          <p:cNvGrpSpPr/>
          <p:nvPr/>
        </p:nvGrpSpPr>
        <p:grpSpPr>
          <a:xfrm>
            <a:off x="10313654" y="2848536"/>
            <a:ext cx="1497349" cy="1182505"/>
            <a:chOff x="1066794" y="4106732"/>
            <a:chExt cx="2513305" cy="1515559"/>
          </a:xfrm>
        </p:grpSpPr>
        <p:grpSp>
          <p:nvGrpSpPr>
            <p:cNvPr id="27" name="Group 26">
              <a:extLst>
                <a:ext uri="{FF2B5EF4-FFF2-40B4-BE49-F238E27FC236}">
                  <a16:creationId xmlns:a16="http://schemas.microsoft.com/office/drawing/2014/main" id="{4CDDE84A-BCE0-40A7-A56B-5B81A2A94163}"/>
                </a:ext>
              </a:extLst>
            </p:cNvPr>
            <p:cNvGrpSpPr/>
            <p:nvPr/>
          </p:nvGrpSpPr>
          <p:grpSpPr>
            <a:xfrm>
              <a:off x="1066794" y="4106732"/>
              <a:ext cx="2513305" cy="1515559"/>
              <a:chOff x="3838565" y="4329179"/>
              <a:chExt cx="2819411" cy="1700146"/>
            </a:xfrm>
          </p:grpSpPr>
          <p:sp>
            <p:nvSpPr>
              <p:cNvPr id="29" name="Rectangle: Rounded Corners 28">
                <a:extLst>
                  <a:ext uri="{FF2B5EF4-FFF2-40B4-BE49-F238E27FC236}">
                    <a16:creationId xmlns:a16="http://schemas.microsoft.com/office/drawing/2014/main" id="{5E8F0228-8DBC-4A91-808A-588A173F39BA}"/>
                  </a:ext>
                </a:extLst>
              </p:cNvPr>
              <p:cNvSpPr/>
              <p:nvPr/>
            </p:nvSpPr>
            <p:spPr>
              <a:xfrm>
                <a:off x="3838575" y="4362450"/>
                <a:ext cx="2819400" cy="1666875"/>
              </a:xfrm>
              <a:prstGeom prst="roundRect">
                <a:avLst/>
              </a:prstGeom>
              <a:ln>
                <a:solidFill>
                  <a:srgbClr val="5EAA7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00" dirty="0">
                  <a:latin typeface="Verdana" panose="020B0604030504040204" pitchFamily="34" charset="0"/>
                  <a:ea typeface="Verdana" panose="020B0604030504040204" pitchFamily="34" charset="0"/>
                </a:endParaRPr>
              </a:p>
              <a:p>
                <a:pPr algn="ctr"/>
                <a:endParaRPr lang="en-US" sz="1000" dirty="0">
                  <a:latin typeface="Verdana" panose="020B0604030504040204" pitchFamily="34" charset="0"/>
                  <a:ea typeface="Verdana" panose="020B0604030504040204" pitchFamily="34" charset="0"/>
                </a:endParaRPr>
              </a:p>
              <a:p>
                <a:pPr algn="ctr"/>
                <a:endParaRPr lang="en-US" sz="1000" dirty="0">
                  <a:solidFill>
                    <a:schemeClr val="tx1"/>
                  </a:solidFill>
                </a:endParaRPr>
              </a:p>
            </p:txBody>
          </p:sp>
          <p:sp>
            <p:nvSpPr>
              <p:cNvPr id="30" name="Rectangle: Rounded Corners 29">
                <a:extLst>
                  <a:ext uri="{FF2B5EF4-FFF2-40B4-BE49-F238E27FC236}">
                    <a16:creationId xmlns:a16="http://schemas.microsoft.com/office/drawing/2014/main" id="{99D71BA2-D85C-475A-9797-A9731952B8B4}"/>
                  </a:ext>
                </a:extLst>
              </p:cNvPr>
              <p:cNvSpPr/>
              <p:nvPr/>
            </p:nvSpPr>
            <p:spPr>
              <a:xfrm>
                <a:off x="3838576" y="4362450"/>
                <a:ext cx="2819400" cy="428625"/>
              </a:xfrm>
              <a:prstGeom prst="roundRect">
                <a:avLst/>
              </a:prstGeom>
              <a:solidFill>
                <a:srgbClr val="148040"/>
              </a:solidFill>
              <a:ln>
                <a:solidFill>
                  <a:srgbClr val="148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31" name="TextBox 30">
                <a:extLst>
                  <a:ext uri="{FF2B5EF4-FFF2-40B4-BE49-F238E27FC236}">
                    <a16:creationId xmlns:a16="http://schemas.microsoft.com/office/drawing/2014/main" id="{7BB040E9-8B51-40BC-A15C-A556A46169E1}"/>
                  </a:ext>
                </a:extLst>
              </p:cNvPr>
              <p:cNvSpPr txBox="1"/>
              <p:nvPr/>
            </p:nvSpPr>
            <p:spPr>
              <a:xfrm>
                <a:off x="3838565" y="4329179"/>
                <a:ext cx="2819400" cy="354004"/>
              </a:xfrm>
              <a:prstGeom prst="rect">
                <a:avLst/>
              </a:prstGeom>
              <a:noFill/>
            </p:spPr>
            <p:txBody>
              <a:bodyPr wrap="square" rtlCol="0">
                <a:spAutoFit/>
              </a:bodyPr>
              <a:lstStyle/>
              <a:p>
                <a:pPr algn="ctr"/>
                <a:r>
                  <a:rPr lang="en-US" sz="1000" b="1" dirty="0">
                    <a:solidFill>
                      <a:schemeClr val="bg1"/>
                    </a:solidFill>
                    <a:latin typeface="Verdana" panose="020B0604030504040204" pitchFamily="34" charset="0"/>
                    <a:ea typeface="Verdana" panose="020B0604030504040204" pitchFamily="34" charset="0"/>
                  </a:rPr>
                  <a:t>Sweden</a:t>
                </a:r>
              </a:p>
            </p:txBody>
          </p:sp>
        </p:grpSp>
        <p:sp>
          <p:nvSpPr>
            <p:cNvPr id="28" name="TextBox 27">
              <a:extLst>
                <a:ext uri="{FF2B5EF4-FFF2-40B4-BE49-F238E27FC236}">
                  <a16:creationId xmlns:a16="http://schemas.microsoft.com/office/drawing/2014/main" id="{0FC00782-C7C6-4E3E-B66D-3579C8E6FD25}"/>
                </a:ext>
              </a:extLst>
            </p:cNvPr>
            <p:cNvSpPr txBox="1"/>
            <p:nvPr/>
          </p:nvSpPr>
          <p:spPr>
            <a:xfrm>
              <a:off x="1175684" y="4562553"/>
              <a:ext cx="2295526" cy="828371"/>
            </a:xfrm>
            <a:prstGeom prst="rect">
              <a:avLst/>
            </a:prstGeom>
            <a:noFill/>
          </p:spPr>
          <p:txBody>
            <a:bodyPr wrap="square" rtlCol="0" anchor="t">
              <a:spAutoFit/>
            </a:bodyPr>
            <a:lstStyle/>
            <a:p>
              <a:pPr algn="ctr"/>
              <a:r>
                <a:rPr lang="en-US" sz="900" dirty="0">
                  <a:latin typeface="Verdana"/>
                  <a:ea typeface="Verdana"/>
                  <a:cs typeface="Verdana"/>
                </a:rPr>
                <a:t>70% less CO2*</a:t>
              </a:r>
            </a:p>
            <a:p>
              <a:pPr algn="ctr"/>
              <a:r>
                <a:rPr lang="en-US" sz="900" dirty="0"/>
                <a:t>2020 Sweden target 21% GHG reduction mandate for diesel</a:t>
              </a:r>
              <a:endParaRPr lang="en-US" sz="900" dirty="0">
                <a:latin typeface="Verdana"/>
                <a:ea typeface="Verdana"/>
                <a:cs typeface="Verdana"/>
              </a:endParaRPr>
            </a:p>
          </p:txBody>
        </p:sp>
      </p:grpSp>
      <p:cxnSp>
        <p:nvCxnSpPr>
          <p:cNvPr id="74" name="Straight Arrow Connector 73">
            <a:extLst>
              <a:ext uri="{FF2B5EF4-FFF2-40B4-BE49-F238E27FC236}">
                <a16:creationId xmlns:a16="http://schemas.microsoft.com/office/drawing/2014/main" id="{7CBDF5DC-8356-4067-B542-E9D3491E9286}"/>
              </a:ext>
            </a:extLst>
          </p:cNvPr>
          <p:cNvCxnSpPr/>
          <p:nvPr/>
        </p:nvCxnSpPr>
        <p:spPr>
          <a:xfrm flipV="1">
            <a:off x="8450355" y="1574427"/>
            <a:ext cx="2339789" cy="385482"/>
          </a:xfrm>
          <a:prstGeom prst="straightConnector1">
            <a:avLst/>
          </a:prstGeom>
          <a:ln>
            <a:solidFill>
              <a:srgbClr val="FFC000"/>
            </a:solidFill>
          </a:ln>
        </p:spPr>
        <p:style>
          <a:lnRef idx="3">
            <a:schemeClr val="accent1"/>
          </a:lnRef>
          <a:fillRef idx="0">
            <a:schemeClr val="accent1"/>
          </a:fillRef>
          <a:effectRef idx="2">
            <a:schemeClr val="accent1"/>
          </a:effectRef>
          <a:fontRef idx="minor">
            <a:schemeClr val="tx1"/>
          </a:fontRef>
        </p:style>
      </p:cxnSp>
      <p:grpSp>
        <p:nvGrpSpPr>
          <p:cNvPr id="20" name="Group 19">
            <a:extLst>
              <a:ext uri="{FF2B5EF4-FFF2-40B4-BE49-F238E27FC236}">
                <a16:creationId xmlns:a16="http://schemas.microsoft.com/office/drawing/2014/main" id="{D7823FEB-A24B-46C8-8EBA-55F1A9425F4F}"/>
              </a:ext>
            </a:extLst>
          </p:cNvPr>
          <p:cNvGrpSpPr/>
          <p:nvPr/>
        </p:nvGrpSpPr>
        <p:grpSpPr>
          <a:xfrm>
            <a:off x="10313654" y="1428815"/>
            <a:ext cx="1497348" cy="1199600"/>
            <a:chOff x="1066796" y="4084818"/>
            <a:chExt cx="2513300" cy="1537470"/>
          </a:xfrm>
        </p:grpSpPr>
        <p:grpSp>
          <p:nvGrpSpPr>
            <p:cNvPr id="21" name="Group 20">
              <a:extLst>
                <a:ext uri="{FF2B5EF4-FFF2-40B4-BE49-F238E27FC236}">
                  <a16:creationId xmlns:a16="http://schemas.microsoft.com/office/drawing/2014/main" id="{BC0A7FE9-E99F-4C72-85E7-5600D5DDEC58}"/>
                </a:ext>
              </a:extLst>
            </p:cNvPr>
            <p:cNvGrpSpPr/>
            <p:nvPr/>
          </p:nvGrpSpPr>
          <p:grpSpPr>
            <a:xfrm>
              <a:off x="1066796" y="4084818"/>
              <a:ext cx="2513300" cy="1537470"/>
              <a:chOff x="3838570" y="4304599"/>
              <a:chExt cx="2819406" cy="1724726"/>
            </a:xfrm>
          </p:grpSpPr>
          <p:sp>
            <p:nvSpPr>
              <p:cNvPr id="23" name="Rectangle: Rounded Corners 22">
                <a:extLst>
                  <a:ext uri="{FF2B5EF4-FFF2-40B4-BE49-F238E27FC236}">
                    <a16:creationId xmlns:a16="http://schemas.microsoft.com/office/drawing/2014/main" id="{2AA86AF2-B3C9-46F1-AA4A-A82D9311B22F}"/>
                  </a:ext>
                </a:extLst>
              </p:cNvPr>
              <p:cNvSpPr/>
              <p:nvPr/>
            </p:nvSpPr>
            <p:spPr>
              <a:xfrm>
                <a:off x="3838575" y="4362450"/>
                <a:ext cx="2819400" cy="1666875"/>
              </a:xfrm>
              <a:prstGeom prst="roundRect">
                <a:avLst/>
              </a:prstGeom>
              <a:ln>
                <a:solidFill>
                  <a:srgbClr val="5EAA7B"/>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000" dirty="0">
                  <a:latin typeface="Verdana" panose="020B0604030504040204" pitchFamily="34" charset="0"/>
                  <a:ea typeface="Verdana" panose="020B0604030504040204" pitchFamily="34" charset="0"/>
                </a:endParaRPr>
              </a:p>
              <a:p>
                <a:pPr algn="ctr"/>
                <a:endParaRPr lang="en-US" sz="1000" dirty="0">
                  <a:latin typeface="Verdana" panose="020B0604030504040204" pitchFamily="34" charset="0"/>
                  <a:ea typeface="Verdana" panose="020B0604030504040204" pitchFamily="34" charset="0"/>
                </a:endParaRPr>
              </a:p>
              <a:p>
                <a:pPr algn="ctr"/>
                <a:endParaRPr lang="en-US" sz="1000" dirty="0">
                  <a:solidFill>
                    <a:schemeClr val="tx1"/>
                  </a:solidFill>
                </a:endParaRPr>
              </a:p>
            </p:txBody>
          </p:sp>
          <p:sp>
            <p:nvSpPr>
              <p:cNvPr id="24" name="Rectangle: Rounded Corners 23">
                <a:extLst>
                  <a:ext uri="{FF2B5EF4-FFF2-40B4-BE49-F238E27FC236}">
                    <a16:creationId xmlns:a16="http://schemas.microsoft.com/office/drawing/2014/main" id="{B2AC62A5-C7DE-4F4D-ABC0-4790B12FDA74}"/>
                  </a:ext>
                </a:extLst>
              </p:cNvPr>
              <p:cNvSpPr/>
              <p:nvPr/>
            </p:nvSpPr>
            <p:spPr>
              <a:xfrm>
                <a:off x="3838576" y="4362451"/>
                <a:ext cx="2819400" cy="428625"/>
              </a:xfrm>
              <a:prstGeom prst="roundRect">
                <a:avLst/>
              </a:prstGeom>
              <a:solidFill>
                <a:srgbClr val="148040"/>
              </a:solidFill>
              <a:ln>
                <a:solidFill>
                  <a:srgbClr val="148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5" name="TextBox 24">
                <a:extLst>
                  <a:ext uri="{FF2B5EF4-FFF2-40B4-BE49-F238E27FC236}">
                    <a16:creationId xmlns:a16="http://schemas.microsoft.com/office/drawing/2014/main" id="{46FFD84E-E4FF-48A5-B337-74B3A6AADE09}"/>
                  </a:ext>
                </a:extLst>
              </p:cNvPr>
              <p:cNvSpPr txBox="1"/>
              <p:nvPr/>
            </p:nvSpPr>
            <p:spPr>
              <a:xfrm>
                <a:off x="3838570" y="4304599"/>
                <a:ext cx="2819400" cy="354004"/>
              </a:xfrm>
              <a:prstGeom prst="rect">
                <a:avLst/>
              </a:prstGeom>
              <a:noFill/>
              <a:ln>
                <a:noFill/>
              </a:ln>
            </p:spPr>
            <p:txBody>
              <a:bodyPr wrap="square" rtlCol="0">
                <a:spAutoFit/>
              </a:bodyPr>
              <a:lstStyle/>
              <a:p>
                <a:pPr algn="ctr"/>
                <a:r>
                  <a:rPr lang="en-US" sz="1000" b="1" dirty="0">
                    <a:solidFill>
                      <a:schemeClr val="bg1"/>
                    </a:solidFill>
                    <a:latin typeface="Verdana" panose="020B0604030504040204" pitchFamily="34" charset="0"/>
                    <a:ea typeface="Verdana" panose="020B0604030504040204" pitchFamily="34" charset="0"/>
                  </a:rPr>
                  <a:t>Finland</a:t>
                </a:r>
              </a:p>
            </p:txBody>
          </p:sp>
        </p:grpSp>
        <p:sp>
          <p:nvSpPr>
            <p:cNvPr id="22" name="TextBox 21">
              <a:extLst>
                <a:ext uri="{FF2B5EF4-FFF2-40B4-BE49-F238E27FC236}">
                  <a16:creationId xmlns:a16="http://schemas.microsoft.com/office/drawing/2014/main" id="{47C81B7A-1421-44EA-8652-30357C08522E}"/>
                </a:ext>
              </a:extLst>
            </p:cNvPr>
            <p:cNvSpPr txBox="1"/>
            <p:nvPr/>
          </p:nvSpPr>
          <p:spPr>
            <a:xfrm>
              <a:off x="1175684" y="4562553"/>
              <a:ext cx="2295526" cy="710033"/>
            </a:xfrm>
            <a:prstGeom prst="rect">
              <a:avLst/>
            </a:prstGeom>
            <a:noFill/>
          </p:spPr>
          <p:txBody>
            <a:bodyPr wrap="square" rtlCol="0" anchor="t">
              <a:spAutoFit/>
            </a:bodyPr>
            <a:lstStyle/>
            <a:p>
              <a:pPr algn="ctr"/>
              <a:r>
                <a:rPr lang="en-US" sz="1000" dirty="0">
                  <a:latin typeface="Verdana"/>
                  <a:ea typeface="Verdana"/>
                  <a:cs typeface="Verdana"/>
                </a:rPr>
                <a:t>30% liquid renewable road fuels</a:t>
              </a:r>
              <a:endParaRPr lang="en-US" sz="1000" dirty="0">
                <a:latin typeface="Verdana" panose="020B0604030504040204" pitchFamily="34" charset="0"/>
                <a:ea typeface="Verdana" panose="020B0604030504040204" pitchFamily="34" charset="0"/>
                <a:cs typeface="Verdana"/>
              </a:endParaRPr>
            </a:p>
          </p:txBody>
        </p:sp>
      </p:grpSp>
      <p:sp>
        <p:nvSpPr>
          <p:cNvPr id="76" name="TextBox 75">
            <a:extLst>
              <a:ext uri="{FF2B5EF4-FFF2-40B4-BE49-F238E27FC236}">
                <a16:creationId xmlns:a16="http://schemas.microsoft.com/office/drawing/2014/main" id="{0085CE69-71A7-4418-A4DD-3E29A3FCF85F}"/>
              </a:ext>
            </a:extLst>
          </p:cNvPr>
          <p:cNvSpPr txBox="1"/>
          <p:nvPr/>
        </p:nvSpPr>
        <p:spPr>
          <a:xfrm>
            <a:off x="10092530" y="5393822"/>
            <a:ext cx="199701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chemeClr val="bg1">
                    <a:lumMod val="50000"/>
                  </a:schemeClr>
                </a:solidFill>
                <a:latin typeface="Verdana"/>
                <a:ea typeface="Verdana"/>
              </a:rPr>
              <a:t>* Preliminary 2030 targets</a:t>
            </a:r>
          </a:p>
        </p:txBody>
      </p:sp>
      <p:sp>
        <p:nvSpPr>
          <p:cNvPr id="71" name="Title 70">
            <a:extLst>
              <a:ext uri="{FF2B5EF4-FFF2-40B4-BE49-F238E27FC236}">
                <a16:creationId xmlns:a16="http://schemas.microsoft.com/office/drawing/2014/main" id="{3A6362D6-61BB-4D23-B973-F173B8454CBC}"/>
              </a:ext>
            </a:extLst>
          </p:cNvPr>
          <p:cNvSpPr>
            <a:spLocks noGrp="1"/>
          </p:cNvSpPr>
          <p:nvPr>
            <p:ph type="title"/>
          </p:nvPr>
        </p:nvSpPr>
        <p:spPr>
          <a:xfrm>
            <a:off x="617088" y="2909"/>
            <a:ext cx="11090275" cy="1091383"/>
          </a:xfrm>
        </p:spPr>
        <p:txBody>
          <a:bodyPr/>
          <a:lstStyle/>
          <a:p>
            <a:pPr algn="ctr"/>
            <a:r>
              <a:rPr lang="en-US" dirty="0"/>
              <a:t>Low Carbon Fuel Standards </a:t>
            </a:r>
            <a:r>
              <a:rPr lang="en-US"/>
              <a:t>are Growing</a:t>
            </a:r>
            <a:endParaRPr lang="en-US" dirty="0"/>
          </a:p>
        </p:txBody>
      </p:sp>
      <p:sp>
        <p:nvSpPr>
          <p:cNvPr id="78" name="Rectangle 77">
            <a:extLst>
              <a:ext uri="{FF2B5EF4-FFF2-40B4-BE49-F238E27FC236}">
                <a16:creationId xmlns:a16="http://schemas.microsoft.com/office/drawing/2014/main" id="{824112A2-8DA5-405A-B75D-1DA272CA0354}"/>
              </a:ext>
            </a:extLst>
          </p:cNvPr>
          <p:cNvSpPr/>
          <p:nvPr/>
        </p:nvSpPr>
        <p:spPr>
          <a:xfrm>
            <a:off x="6152227" y="5582937"/>
            <a:ext cx="6094160" cy="461665"/>
          </a:xfrm>
          <a:prstGeom prst="rect">
            <a:avLst/>
          </a:prstGeom>
        </p:spPr>
        <p:txBody>
          <a:bodyPr wrap="square">
            <a:spAutoFit/>
          </a:bodyPr>
          <a:lstStyle/>
          <a:p>
            <a:r>
              <a:rPr lang="en-US" sz="1200" b="1" dirty="0">
                <a:latin typeface="+mn-lt"/>
                <a:ea typeface="Verdana" panose="020B0604030504040204" pitchFamily="34" charset="0"/>
                <a:cs typeface="Calibri" panose="020F0502020204030204" pitchFamily="34" charset="0"/>
              </a:rPr>
              <a:t>Renewable Diesel produced from animal fats/used cooking oils and </a:t>
            </a:r>
          </a:p>
          <a:p>
            <a:r>
              <a:rPr lang="en-US" sz="1200" b="1" dirty="0">
                <a:latin typeface="+mn-lt"/>
                <a:ea typeface="Verdana" panose="020B0604030504040204" pitchFamily="34" charset="0"/>
                <a:cs typeface="Calibri" panose="020F0502020204030204" pitchFamily="34" charset="0"/>
              </a:rPr>
              <a:t>distillers corn oil, reduces Green House Gas emissions by up to 85%</a:t>
            </a:r>
            <a:endParaRPr lang="en-US" sz="1200" b="1" dirty="0">
              <a:latin typeface="+mn-lt"/>
              <a:cs typeface="Calibri" panose="020F0502020204030204" pitchFamily="34" charset="0"/>
            </a:endParaRPr>
          </a:p>
        </p:txBody>
      </p:sp>
      <p:sp>
        <p:nvSpPr>
          <p:cNvPr id="94" name="Rectangle 93">
            <a:extLst>
              <a:ext uri="{FF2B5EF4-FFF2-40B4-BE49-F238E27FC236}">
                <a16:creationId xmlns:a16="http://schemas.microsoft.com/office/drawing/2014/main" id="{3DA79361-1062-4E4D-B20B-8C2511F95CCA}"/>
              </a:ext>
            </a:extLst>
          </p:cNvPr>
          <p:cNvSpPr/>
          <p:nvPr/>
        </p:nvSpPr>
        <p:spPr>
          <a:xfrm>
            <a:off x="173736" y="6355080"/>
            <a:ext cx="3529584" cy="283464"/>
          </a:xfrm>
          <a:prstGeom prst="rect">
            <a:avLst/>
          </a:prstGeom>
          <a:solidFill>
            <a:srgbClr val="00972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Verdana"/>
              <a:ea typeface="Verdana"/>
              <a:cs typeface="Verdana"/>
              <a:sym typeface="Verdana"/>
            </a:endParaRPr>
          </a:p>
        </p:txBody>
      </p:sp>
      <p:sp>
        <p:nvSpPr>
          <p:cNvPr id="95" name="Footer Placeholder 2">
            <a:extLst>
              <a:ext uri="{FF2B5EF4-FFF2-40B4-BE49-F238E27FC236}">
                <a16:creationId xmlns:a16="http://schemas.microsoft.com/office/drawing/2014/main" id="{C5DFD6CB-44C7-4F50-8460-DDC687D7AF7F}"/>
              </a:ext>
            </a:extLst>
          </p:cNvPr>
          <p:cNvSpPr>
            <a:spLocks noGrp="1"/>
          </p:cNvSpPr>
          <p:nvPr>
            <p:ph type="ftr" sz="quarter" idx="3"/>
          </p:nvPr>
        </p:nvSpPr>
        <p:spPr>
          <a:xfrm>
            <a:off x="0" y="6363907"/>
            <a:ext cx="3703319" cy="274637"/>
          </a:xfrm>
          <a:prstGeom prst="rect">
            <a:avLst/>
          </a:prstGeom>
        </p:spPr>
        <p:txBody>
          <a:bodyPr/>
          <a:lstStyle>
            <a:lvl1pPr>
              <a:defRPr sz="900">
                <a:solidFill>
                  <a:schemeClr val="bg1"/>
                </a:solidFill>
              </a:defRPr>
            </a:lvl1pPr>
          </a:lstStyle>
          <a:p>
            <a:r>
              <a:rPr lang="en-US" dirty="0"/>
              <a:t>Biodiesel Demand Outlook </a:t>
            </a:r>
          </a:p>
        </p:txBody>
      </p:sp>
      <p:sp>
        <p:nvSpPr>
          <p:cNvPr id="75" name="TextBox 74">
            <a:extLst>
              <a:ext uri="{FF2B5EF4-FFF2-40B4-BE49-F238E27FC236}">
                <a16:creationId xmlns:a16="http://schemas.microsoft.com/office/drawing/2014/main" id="{DE1A9749-0581-42F9-90FE-A987EA2B06F0}"/>
              </a:ext>
            </a:extLst>
          </p:cNvPr>
          <p:cNvSpPr txBox="1"/>
          <p:nvPr/>
        </p:nvSpPr>
        <p:spPr>
          <a:xfrm>
            <a:off x="129346" y="814111"/>
            <a:ext cx="11960201" cy="23083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500" b="1" i="0" u="none" strike="noStrike" cap="none" spc="0" normalizeH="0" baseline="0" dirty="0">
                <a:ln>
                  <a:noFill/>
                </a:ln>
                <a:solidFill>
                  <a:srgbClr val="000000"/>
                </a:solidFill>
                <a:effectLst/>
                <a:uFillTx/>
                <a:latin typeface="Verdana"/>
                <a:ea typeface="Verdana"/>
                <a:cs typeface="Verdana"/>
                <a:sym typeface="Verdana"/>
              </a:rPr>
              <a:t>North America potential RD demand including California is approx. 2 billion gallons annually in the next 5 years</a:t>
            </a:r>
          </a:p>
        </p:txBody>
      </p:sp>
    </p:spTree>
    <p:extLst>
      <p:ext uri="{BB962C8B-B14F-4D97-AF65-F5344CB8AC3E}">
        <p14:creationId xmlns:p14="http://schemas.microsoft.com/office/powerpoint/2010/main" val="217600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E86E9-2A62-4A90-B595-F1D27B4E4C04}"/>
              </a:ext>
            </a:extLst>
          </p:cNvPr>
          <p:cNvSpPr>
            <a:spLocks noGrp="1"/>
          </p:cNvSpPr>
          <p:nvPr>
            <p:ph type="title"/>
          </p:nvPr>
        </p:nvSpPr>
        <p:spPr>
          <a:xfrm>
            <a:off x="618078" y="12895"/>
            <a:ext cx="11090275" cy="1091383"/>
          </a:xfrm>
        </p:spPr>
        <p:txBody>
          <a:bodyPr>
            <a:normAutofit/>
          </a:bodyPr>
          <a:lstStyle/>
          <a:p>
            <a:r>
              <a:rPr lang="en-US" sz="2400" dirty="0"/>
              <a:t>And yet, we are in the early stages of demand for RD</a:t>
            </a:r>
          </a:p>
        </p:txBody>
      </p:sp>
      <p:sp>
        <p:nvSpPr>
          <p:cNvPr id="26" name="TextBox 25"/>
          <p:cNvSpPr txBox="1"/>
          <p:nvPr/>
        </p:nvSpPr>
        <p:spPr>
          <a:xfrm>
            <a:off x="2132828" y="1052026"/>
            <a:ext cx="2565125" cy="523220"/>
          </a:xfrm>
          <a:prstGeom prst="rect">
            <a:avLst/>
          </a:prstGeom>
          <a:noFill/>
        </p:spPr>
        <p:txBody>
          <a:bodyPr wrap="none" rtlCol="0">
            <a:spAutoFit/>
          </a:bodyPr>
          <a:lstStyle/>
          <a:p>
            <a:pPr algn="ctr"/>
            <a:r>
              <a:rPr lang="en-US" sz="1400" b="1" dirty="0">
                <a:solidFill>
                  <a:srgbClr val="C3680D"/>
                </a:solidFill>
              </a:rPr>
              <a:t>California Average</a:t>
            </a:r>
            <a:br>
              <a:rPr lang="en-US" sz="1400" b="1" dirty="0">
                <a:solidFill>
                  <a:srgbClr val="C3680D"/>
                </a:solidFill>
              </a:rPr>
            </a:br>
            <a:r>
              <a:rPr lang="en-US" sz="1400" b="1" dirty="0">
                <a:solidFill>
                  <a:srgbClr val="C3680D"/>
                </a:solidFill>
              </a:rPr>
              <a:t>Carbon Price $/MT, </a:t>
            </a:r>
            <a:r>
              <a:rPr lang="en-US" sz="1100" b="1" dirty="0">
                <a:solidFill>
                  <a:srgbClr val="C3680D"/>
                </a:solidFill>
              </a:rPr>
              <a:t>UCO</a:t>
            </a:r>
          </a:p>
        </p:txBody>
      </p:sp>
      <p:grpSp>
        <p:nvGrpSpPr>
          <p:cNvPr id="12" name="Group 11">
            <a:extLst>
              <a:ext uri="{FF2B5EF4-FFF2-40B4-BE49-F238E27FC236}">
                <a16:creationId xmlns:a16="http://schemas.microsoft.com/office/drawing/2014/main" id="{0946BF17-0523-4129-B9BF-A032E8E33A8F}"/>
              </a:ext>
            </a:extLst>
          </p:cNvPr>
          <p:cNvGrpSpPr/>
          <p:nvPr/>
        </p:nvGrpSpPr>
        <p:grpSpPr>
          <a:xfrm>
            <a:off x="545791" y="1053254"/>
            <a:ext cx="11379442" cy="4953469"/>
            <a:chOff x="-3210" y="1051117"/>
            <a:chExt cx="11880525" cy="5351123"/>
          </a:xfrm>
        </p:grpSpPr>
        <p:pic>
          <p:nvPicPr>
            <p:cNvPr id="18434" name="Picture 2" descr="Image result for california map">
              <a:extLst>
                <a:ext uri="{FF2B5EF4-FFF2-40B4-BE49-F238E27FC236}">
                  <a16:creationId xmlns:a16="http://schemas.microsoft.com/office/drawing/2014/main" id="{0CA514BA-C591-4A83-89A4-709DC5A2E8D2}"/>
                </a:ext>
              </a:extLst>
            </p:cNvPr>
            <p:cNvPicPr>
              <a:picLocks noChangeAspect="1" noChangeArrowheads="1"/>
            </p:cNvPicPr>
            <p:nvPr/>
          </p:nvPicPr>
          <p:blipFill rotWithShape="1">
            <a:blip r:embed="rId3" cstate="print">
              <a:duotone>
                <a:srgbClr val="C3E1C1">
                  <a:shade val="45000"/>
                  <a:satMod val="135000"/>
                </a:srgbClr>
                <a:prstClr val="white"/>
              </a:duotone>
              <a:extLst>
                <a:ext uri="{28A0092B-C50C-407E-A947-70E740481C1C}">
                  <a14:useLocalDpi xmlns:a14="http://schemas.microsoft.com/office/drawing/2010/main" val="0"/>
                </a:ext>
              </a:extLst>
            </a:blip>
            <a:srcRect b="9382"/>
            <a:stretch/>
          </p:blipFill>
          <p:spPr bwMode="auto">
            <a:xfrm>
              <a:off x="6917172" y="1487074"/>
              <a:ext cx="3266159" cy="3708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4"/>
            <p:cNvGraphicFramePr/>
            <p:nvPr>
              <p:extLst/>
            </p:nvPr>
          </p:nvGraphicFramePr>
          <p:xfrm>
            <a:off x="-3210" y="1051117"/>
            <a:ext cx="11880525" cy="5351123"/>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Arrow Connector 6"/>
            <p:cNvCxnSpPr>
              <a:cxnSpLocks/>
            </p:cNvCxnSpPr>
            <p:nvPr/>
          </p:nvCxnSpPr>
          <p:spPr>
            <a:xfrm>
              <a:off x="1361587" y="4696950"/>
              <a:ext cx="0" cy="299593"/>
            </a:xfrm>
            <a:prstGeom prst="straightConnector1">
              <a:avLst/>
            </a:prstGeom>
            <a:ln>
              <a:solidFill>
                <a:srgbClr val="C3680D"/>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Rounded Corners 7"/>
            <p:cNvSpPr/>
            <p:nvPr/>
          </p:nvSpPr>
          <p:spPr>
            <a:xfrm>
              <a:off x="1041142" y="4308714"/>
              <a:ext cx="739455" cy="329272"/>
            </a:xfrm>
            <a:prstGeom prst="roundRect">
              <a:avLst/>
            </a:prstGeom>
            <a:solidFill>
              <a:schemeClr val="bg1">
                <a:alpha val="25000"/>
              </a:schemeClr>
            </a:solidFill>
            <a:ln w="9525">
              <a:solidFill>
                <a:srgbClr val="C3680D"/>
              </a:solidFill>
            </a:ln>
            <a:effectLst/>
          </p:spPr>
          <p:style>
            <a:lnRef idx="1">
              <a:schemeClr val="accent1"/>
            </a:lnRef>
            <a:fillRef idx="3">
              <a:schemeClr val="accent1"/>
            </a:fillRef>
            <a:effectRef idx="2">
              <a:schemeClr val="accent1"/>
            </a:effectRef>
            <a:fontRef idx="minor">
              <a:schemeClr val="lt1"/>
            </a:fontRef>
          </p:style>
          <p:txBody>
            <a:bodyPr lIns="27432" rIns="27432" rtlCol="0" anchor="ctr"/>
            <a:lstStyle/>
            <a:p>
              <a:pPr algn="ctr"/>
              <a:r>
                <a:rPr lang="en-US" sz="1100" b="1" i="1" dirty="0">
                  <a:solidFill>
                    <a:srgbClr val="C3680D"/>
                  </a:solidFill>
                  <a:latin typeface="Verdana" panose="020B0604030504040204" pitchFamily="34" charset="0"/>
                  <a:ea typeface="Verdana" panose="020B0604030504040204" pitchFamily="34" charset="0"/>
                </a:rPr>
                <a:t>$52.11</a:t>
              </a:r>
            </a:p>
          </p:txBody>
        </p:sp>
        <p:sp>
          <p:nvSpPr>
            <p:cNvPr id="10" name="Rectangle: Rounded Corners 9"/>
            <p:cNvSpPr/>
            <p:nvPr/>
          </p:nvSpPr>
          <p:spPr>
            <a:xfrm>
              <a:off x="1647192" y="3755492"/>
              <a:ext cx="843387" cy="329272"/>
            </a:xfrm>
            <a:prstGeom prst="roundRect">
              <a:avLst/>
            </a:prstGeom>
            <a:solidFill>
              <a:schemeClr val="bg1">
                <a:alpha val="25000"/>
              </a:schemeClr>
            </a:solidFill>
            <a:ln w="9525">
              <a:solidFill>
                <a:srgbClr val="C3680D"/>
              </a:solidFill>
            </a:ln>
            <a:effectLst/>
          </p:spPr>
          <p:style>
            <a:lnRef idx="1">
              <a:schemeClr val="accent1"/>
            </a:lnRef>
            <a:fillRef idx="3">
              <a:schemeClr val="accent1"/>
            </a:fillRef>
            <a:effectRef idx="2">
              <a:schemeClr val="accent1"/>
            </a:effectRef>
            <a:fontRef idx="minor">
              <a:schemeClr val="lt1"/>
            </a:fontRef>
          </p:style>
          <p:txBody>
            <a:bodyPr lIns="27432" rIns="27432" rtlCol="0" anchor="ctr"/>
            <a:lstStyle/>
            <a:p>
              <a:pPr algn="ctr"/>
              <a:r>
                <a:rPr lang="en-US" sz="1100" b="1" i="1" dirty="0">
                  <a:solidFill>
                    <a:srgbClr val="C3680D"/>
                  </a:solidFill>
                  <a:latin typeface="Verdana" panose="020B0604030504040204" pitchFamily="34" charset="0"/>
                  <a:ea typeface="Verdana" panose="020B0604030504040204" pitchFamily="34" charset="0"/>
                </a:rPr>
                <a:t>$100.33</a:t>
              </a:r>
            </a:p>
          </p:txBody>
        </p:sp>
        <p:cxnSp>
          <p:nvCxnSpPr>
            <p:cNvPr id="11" name="Straight Arrow Connector 10"/>
            <p:cNvCxnSpPr/>
            <p:nvPr/>
          </p:nvCxnSpPr>
          <p:spPr>
            <a:xfrm>
              <a:off x="2118027" y="4202748"/>
              <a:ext cx="0" cy="589405"/>
            </a:xfrm>
            <a:prstGeom prst="straightConnector1">
              <a:avLst/>
            </a:prstGeom>
            <a:ln>
              <a:solidFill>
                <a:srgbClr val="C3680D"/>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775092" y="3635335"/>
              <a:ext cx="0" cy="838016"/>
            </a:xfrm>
            <a:prstGeom prst="straightConnector1">
              <a:avLst/>
            </a:prstGeom>
            <a:ln>
              <a:solidFill>
                <a:srgbClr val="C3680D"/>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Rounded Corners 14"/>
            <p:cNvSpPr/>
            <p:nvPr/>
          </p:nvSpPr>
          <p:spPr>
            <a:xfrm>
              <a:off x="2306396" y="3207101"/>
              <a:ext cx="779531" cy="329272"/>
            </a:xfrm>
            <a:prstGeom prst="roundRect">
              <a:avLst/>
            </a:prstGeom>
            <a:solidFill>
              <a:schemeClr val="bg1">
                <a:alpha val="25000"/>
              </a:schemeClr>
            </a:solidFill>
            <a:ln w="9525">
              <a:solidFill>
                <a:srgbClr val="C3680D"/>
              </a:solidFill>
            </a:ln>
            <a:effectLst/>
          </p:spPr>
          <p:style>
            <a:lnRef idx="1">
              <a:schemeClr val="accent1"/>
            </a:lnRef>
            <a:fillRef idx="3">
              <a:schemeClr val="accent1"/>
            </a:fillRef>
            <a:effectRef idx="2">
              <a:schemeClr val="accent1"/>
            </a:effectRef>
            <a:fontRef idx="minor">
              <a:schemeClr val="lt1"/>
            </a:fontRef>
          </p:style>
          <p:txBody>
            <a:bodyPr lIns="27432" rIns="27432" rtlCol="0" anchor="ctr"/>
            <a:lstStyle/>
            <a:p>
              <a:pPr algn="ctr"/>
              <a:r>
                <a:rPr lang="en-US" sz="1100" b="1" i="1" dirty="0">
                  <a:solidFill>
                    <a:srgbClr val="C3680D"/>
                  </a:solidFill>
                  <a:latin typeface="Verdana" panose="020B0604030504040204" pitchFamily="34" charset="0"/>
                  <a:ea typeface="Verdana" panose="020B0604030504040204" pitchFamily="34" charset="0"/>
                </a:rPr>
                <a:t>$100.33</a:t>
              </a:r>
            </a:p>
          </p:txBody>
        </p:sp>
        <p:cxnSp>
          <p:nvCxnSpPr>
            <p:cNvPr id="20" name="Straight Arrow Connector 19"/>
            <p:cNvCxnSpPr>
              <a:cxnSpLocks/>
            </p:cNvCxnSpPr>
            <p:nvPr/>
          </p:nvCxnSpPr>
          <p:spPr>
            <a:xfrm>
              <a:off x="3449953" y="3207102"/>
              <a:ext cx="0" cy="1101613"/>
            </a:xfrm>
            <a:prstGeom prst="straightConnector1">
              <a:avLst/>
            </a:prstGeom>
            <a:ln>
              <a:solidFill>
                <a:srgbClr val="C3680D"/>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Rounded Corners 21"/>
            <p:cNvSpPr/>
            <p:nvPr/>
          </p:nvSpPr>
          <p:spPr>
            <a:xfrm>
              <a:off x="3060188" y="2830732"/>
              <a:ext cx="779531" cy="294901"/>
            </a:xfrm>
            <a:prstGeom prst="roundRect">
              <a:avLst/>
            </a:prstGeom>
            <a:solidFill>
              <a:schemeClr val="bg1">
                <a:alpha val="25000"/>
              </a:schemeClr>
            </a:solidFill>
            <a:ln w="9525">
              <a:solidFill>
                <a:srgbClr val="C3680D"/>
              </a:solidFill>
            </a:ln>
            <a:effectLst/>
          </p:spPr>
          <p:style>
            <a:lnRef idx="1">
              <a:schemeClr val="accent1"/>
            </a:lnRef>
            <a:fillRef idx="3">
              <a:schemeClr val="accent1"/>
            </a:fillRef>
            <a:effectRef idx="2">
              <a:schemeClr val="accent1"/>
            </a:effectRef>
            <a:fontRef idx="minor">
              <a:schemeClr val="lt1"/>
            </a:fontRef>
          </p:style>
          <p:txBody>
            <a:bodyPr lIns="27432" rIns="27432" rtlCol="0" anchor="ctr"/>
            <a:lstStyle/>
            <a:p>
              <a:pPr algn="ctr"/>
              <a:r>
                <a:rPr lang="en-US" sz="1100" b="1" i="1" dirty="0">
                  <a:solidFill>
                    <a:srgbClr val="C3680D"/>
                  </a:solidFill>
                  <a:latin typeface="Verdana" panose="020B0604030504040204" pitchFamily="34" charset="0"/>
                  <a:ea typeface="Verdana" panose="020B0604030504040204" pitchFamily="34" charset="0"/>
                </a:rPr>
                <a:t>$168.29</a:t>
              </a:r>
            </a:p>
          </p:txBody>
        </p:sp>
        <p:cxnSp>
          <p:nvCxnSpPr>
            <p:cNvPr id="24" name="Straight Arrow Connector 23"/>
            <p:cNvCxnSpPr>
              <a:cxnSpLocks/>
            </p:cNvCxnSpPr>
            <p:nvPr/>
          </p:nvCxnSpPr>
          <p:spPr>
            <a:xfrm>
              <a:off x="3369864" y="1615009"/>
              <a:ext cx="413491" cy="533056"/>
            </a:xfrm>
            <a:prstGeom prst="straightConnector1">
              <a:avLst/>
            </a:prstGeom>
            <a:ln>
              <a:solidFill>
                <a:srgbClr val="C3680D"/>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1318F619-C9D0-4200-93FE-0B96F372CF21}"/>
                </a:ext>
              </a:extLst>
            </p:cNvPr>
            <p:cNvSpPr txBox="1"/>
            <p:nvPr/>
          </p:nvSpPr>
          <p:spPr>
            <a:xfrm>
              <a:off x="4139937" y="1541071"/>
              <a:ext cx="1580357" cy="454533"/>
            </a:xfrm>
            <a:prstGeom prst="rect">
              <a:avLst/>
            </a:prstGeom>
            <a:noFill/>
          </p:spPr>
          <p:txBody>
            <a:bodyPr wrap="square" rtlCol="0">
              <a:spAutoFit/>
            </a:bodyPr>
            <a:lstStyle/>
            <a:p>
              <a:pPr algn="ctr"/>
              <a:r>
                <a:rPr lang="en-US" sz="1067" dirty="0"/>
                <a:t>Spot price </a:t>
              </a:r>
              <a:br>
                <a:rPr lang="en-US" sz="1067" dirty="0"/>
              </a:br>
              <a:r>
                <a:rPr lang="en-US" sz="1067" dirty="0"/>
                <a:t>February 25, 2020</a:t>
              </a:r>
            </a:p>
          </p:txBody>
        </p:sp>
      </p:grpSp>
      <p:sp>
        <p:nvSpPr>
          <p:cNvPr id="23" name="TextBox 22">
            <a:extLst>
              <a:ext uri="{FF2B5EF4-FFF2-40B4-BE49-F238E27FC236}">
                <a16:creationId xmlns:a16="http://schemas.microsoft.com/office/drawing/2014/main" id="{D3CE82FD-F1A4-4652-8FDE-BB1CAEFABA97}"/>
              </a:ext>
            </a:extLst>
          </p:cNvPr>
          <p:cNvSpPr txBox="1"/>
          <p:nvPr/>
        </p:nvSpPr>
        <p:spPr>
          <a:xfrm>
            <a:off x="8280062" y="5590994"/>
            <a:ext cx="4414052" cy="215444"/>
          </a:xfrm>
          <a:prstGeom prst="rect">
            <a:avLst/>
          </a:prstGeom>
          <a:noFill/>
        </p:spPr>
        <p:txBody>
          <a:bodyPr wrap="square" rtlCol="0">
            <a:spAutoFit/>
          </a:bodyPr>
          <a:lstStyle/>
          <a:p>
            <a:r>
              <a:rPr lang="en-US" sz="800" dirty="0"/>
              <a:t>Source: California Air Resources Board (CARB); The Jacobsen</a:t>
            </a:r>
          </a:p>
        </p:txBody>
      </p:sp>
      <p:sp>
        <p:nvSpPr>
          <p:cNvPr id="25" name="Afbeelding">
            <a:extLst>
              <a:ext uri="{FF2B5EF4-FFF2-40B4-BE49-F238E27FC236}">
                <a16:creationId xmlns:a16="http://schemas.microsoft.com/office/drawing/2014/main" id="{880C2359-17D5-41EB-B2AF-ABB10354ECD6}"/>
              </a:ext>
            </a:extLst>
          </p:cNvPr>
          <p:cNvSpPr txBox="1">
            <a:spLocks/>
          </p:cNvSpPr>
          <p:nvPr/>
        </p:nvSpPr>
        <p:spPr>
          <a:xfrm>
            <a:off x="0" y="5524126"/>
            <a:ext cx="12193200" cy="1332000"/>
          </a:xfrm>
          <a:prstGeom prst="rect">
            <a:avLst/>
          </a:prstGeom>
          <a:blipFill dpi="0" rotWithShape="1">
            <a:blip r:embed="rId5"/>
            <a:srcRect/>
            <a:stretch>
              <a:fillRect/>
            </a:stretch>
          </a:blipFill>
        </p:spPr>
        <p:txBody>
          <a:bodyPr vert="horz" lIns="91439" tIns="45719" rIns="91439" bIns="45719" rtlCol="0">
            <a:normAutofit/>
          </a:bodyPr>
          <a:lstStyle>
            <a:lvl1pPr marL="0" marR="0" indent="0" algn="l" defTabSz="914400" rtl="0" eaLnBrk="1" latinLnBrk="0" hangingPunct="1">
              <a:lnSpc>
                <a:spcPct val="100000"/>
              </a:lnSpc>
              <a:spcBef>
                <a:spcPts val="0"/>
              </a:spcBef>
              <a:spcAft>
                <a:spcPts val="0"/>
              </a:spcAft>
              <a:buClrTx/>
              <a:buSzPct val="100000"/>
              <a:buFont typeface="Arial"/>
              <a:buNone/>
              <a:tabLst/>
              <a:defRPr sz="100" b="0" i="0" u="none" strike="noStrike" cap="none" spc="0" baseline="0">
                <a:solidFill>
                  <a:srgbClr val="000000"/>
                </a:solidFill>
                <a:uFillTx/>
                <a:latin typeface="Verdana"/>
                <a:ea typeface="Verdana"/>
                <a:cs typeface="Verdana"/>
                <a:sym typeface="Verdana"/>
              </a:defRPr>
            </a:lvl1pPr>
            <a:lvl2pPr marL="741599" marR="0" indent="-1800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2pPr>
            <a:lvl3pPr marL="1144799" marR="0" indent="-1800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3pPr>
            <a:lvl4pPr marL="1601999" marR="0" indent="-1800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4pPr>
            <a:lvl5pPr marL="2059200" marR="0" indent="-1800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5pPr>
            <a:lvl6pPr marL="2462400" marR="0" indent="-2304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6pPr>
            <a:lvl7pPr marL="2858399" marR="0" indent="-2304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7pPr>
            <a:lvl8pPr marL="3257999" marR="0" indent="-2304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8pPr>
            <a:lvl9pPr marL="0" marR="0" indent="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9pPr>
          </a:lstStyle>
          <a:p>
            <a:endParaRPr lang="en-US" sz="3200" dirty="0"/>
          </a:p>
        </p:txBody>
      </p:sp>
      <p:sp>
        <p:nvSpPr>
          <p:cNvPr id="27" name="Rectangle 26">
            <a:extLst>
              <a:ext uri="{FF2B5EF4-FFF2-40B4-BE49-F238E27FC236}">
                <a16:creationId xmlns:a16="http://schemas.microsoft.com/office/drawing/2014/main" id="{713D4129-BC8A-4710-A64B-6BE91D5F1F14}"/>
              </a:ext>
            </a:extLst>
          </p:cNvPr>
          <p:cNvSpPr/>
          <p:nvPr/>
        </p:nvSpPr>
        <p:spPr>
          <a:xfrm>
            <a:off x="173736" y="6355080"/>
            <a:ext cx="3529584" cy="283464"/>
          </a:xfrm>
          <a:prstGeom prst="rect">
            <a:avLst/>
          </a:prstGeom>
          <a:solidFill>
            <a:srgbClr val="00972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Verdana"/>
              <a:ea typeface="Verdana"/>
              <a:cs typeface="Verdana"/>
              <a:sym typeface="Verdana"/>
            </a:endParaRPr>
          </a:p>
        </p:txBody>
      </p:sp>
      <p:sp>
        <p:nvSpPr>
          <p:cNvPr id="28" name="Footer Placeholder 2">
            <a:extLst>
              <a:ext uri="{FF2B5EF4-FFF2-40B4-BE49-F238E27FC236}">
                <a16:creationId xmlns:a16="http://schemas.microsoft.com/office/drawing/2014/main" id="{E5AD238A-1B93-484A-BF68-82D8DFE02D3A}"/>
              </a:ext>
            </a:extLst>
          </p:cNvPr>
          <p:cNvSpPr>
            <a:spLocks noGrp="1"/>
          </p:cNvSpPr>
          <p:nvPr>
            <p:ph type="ftr" sz="quarter" idx="3"/>
          </p:nvPr>
        </p:nvSpPr>
        <p:spPr>
          <a:xfrm>
            <a:off x="0" y="6363907"/>
            <a:ext cx="3703319" cy="274637"/>
          </a:xfrm>
          <a:prstGeom prst="rect">
            <a:avLst/>
          </a:prstGeom>
        </p:spPr>
        <p:txBody>
          <a:bodyPr/>
          <a:lstStyle>
            <a:lvl1pPr>
              <a:defRPr sz="900">
                <a:solidFill>
                  <a:schemeClr val="bg1"/>
                </a:solidFill>
              </a:defRPr>
            </a:lvl1pPr>
          </a:lstStyle>
          <a:p>
            <a:r>
              <a:rPr lang="en-US" dirty="0"/>
              <a:t>Biodiesel Demand Outlook </a:t>
            </a:r>
          </a:p>
        </p:txBody>
      </p:sp>
    </p:spTree>
    <p:extLst>
      <p:ext uri="{BB962C8B-B14F-4D97-AF65-F5344CB8AC3E}">
        <p14:creationId xmlns:p14="http://schemas.microsoft.com/office/powerpoint/2010/main" val="115067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4C3A1-012B-442B-A85E-55B70CF9CC9C}"/>
              </a:ext>
            </a:extLst>
          </p:cNvPr>
          <p:cNvSpPr>
            <a:spLocks noGrp="1"/>
          </p:cNvSpPr>
          <p:nvPr>
            <p:ph type="title"/>
          </p:nvPr>
        </p:nvSpPr>
        <p:spPr>
          <a:xfrm>
            <a:off x="619328" y="4846"/>
            <a:ext cx="11090275" cy="1091383"/>
          </a:xfrm>
        </p:spPr>
        <p:txBody>
          <a:bodyPr>
            <a:normAutofit/>
          </a:bodyPr>
          <a:lstStyle/>
          <a:p>
            <a:r>
              <a:rPr lang="en-US" sz="2400" dirty="0"/>
              <a:t>The world will also produce renewable diesel…</a:t>
            </a:r>
            <a:br>
              <a:rPr lang="en-US" sz="2400" dirty="0"/>
            </a:br>
            <a:r>
              <a:rPr lang="en-US" sz="2400" dirty="0"/>
              <a:t>but this is positive for Darling’s core business</a:t>
            </a:r>
          </a:p>
        </p:txBody>
      </p:sp>
      <p:grpSp>
        <p:nvGrpSpPr>
          <p:cNvPr id="114" name="Group 113">
            <a:extLst>
              <a:ext uri="{FF2B5EF4-FFF2-40B4-BE49-F238E27FC236}">
                <a16:creationId xmlns:a16="http://schemas.microsoft.com/office/drawing/2014/main" id="{E88F076C-CA1F-4B7B-854E-734A32441F5C}"/>
              </a:ext>
            </a:extLst>
          </p:cNvPr>
          <p:cNvGrpSpPr/>
          <p:nvPr/>
        </p:nvGrpSpPr>
        <p:grpSpPr>
          <a:xfrm>
            <a:off x="1593759" y="1135111"/>
            <a:ext cx="7740587" cy="4663173"/>
            <a:chOff x="1427110" y="542871"/>
            <a:chExt cx="6487614" cy="3792082"/>
          </a:xfrm>
        </p:grpSpPr>
        <p:pic>
          <p:nvPicPr>
            <p:cNvPr id="13" name="Picture 12">
              <a:extLst>
                <a:ext uri="{FF2B5EF4-FFF2-40B4-BE49-F238E27FC236}">
                  <a16:creationId xmlns:a16="http://schemas.microsoft.com/office/drawing/2014/main" id="{7FD2C991-6A84-4532-833A-CA12410DD49B}"/>
                </a:ext>
              </a:extLst>
            </p:cNvPr>
            <p:cNvPicPr>
              <a:picLocks noChangeAspect="1"/>
            </p:cNvPicPr>
            <p:nvPr/>
          </p:nvPicPr>
          <p:blipFill>
            <a:blip r:embed="rId3"/>
            <a:stretch>
              <a:fillRect/>
            </a:stretch>
          </p:blipFill>
          <p:spPr>
            <a:xfrm>
              <a:off x="1544812" y="1068943"/>
              <a:ext cx="5757389" cy="3266010"/>
            </a:xfrm>
            <a:prstGeom prst="rect">
              <a:avLst/>
            </a:prstGeom>
            <a:ln w="3175"/>
            <a:effectLst/>
          </p:spPr>
        </p:pic>
        <p:grpSp>
          <p:nvGrpSpPr>
            <p:cNvPr id="113" name="Group 112">
              <a:extLst>
                <a:ext uri="{FF2B5EF4-FFF2-40B4-BE49-F238E27FC236}">
                  <a16:creationId xmlns:a16="http://schemas.microsoft.com/office/drawing/2014/main" id="{B750F9AF-A65B-429E-9E52-1FC1D495F510}"/>
                </a:ext>
              </a:extLst>
            </p:cNvPr>
            <p:cNvGrpSpPr/>
            <p:nvPr/>
          </p:nvGrpSpPr>
          <p:grpSpPr>
            <a:xfrm>
              <a:off x="1427110" y="542871"/>
              <a:ext cx="6487614" cy="3615401"/>
              <a:chOff x="1427110" y="542871"/>
              <a:chExt cx="6487614" cy="3615401"/>
            </a:xfrm>
          </p:grpSpPr>
          <p:sp>
            <p:nvSpPr>
              <p:cNvPr id="37" name="Freeform: Shape 36">
                <a:extLst>
                  <a:ext uri="{FF2B5EF4-FFF2-40B4-BE49-F238E27FC236}">
                    <a16:creationId xmlns:a16="http://schemas.microsoft.com/office/drawing/2014/main" id="{FF92C7B5-3F6C-4D4E-8AD4-66F185C1745B}"/>
                  </a:ext>
                </a:extLst>
              </p:cNvPr>
              <p:cNvSpPr/>
              <p:nvPr/>
            </p:nvSpPr>
            <p:spPr>
              <a:xfrm>
                <a:off x="4594198" y="3720546"/>
                <a:ext cx="190149" cy="147901"/>
              </a:xfrm>
              <a:custGeom>
                <a:avLst/>
                <a:gdLst>
                  <a:gd name="connsiteX0" fmla="*/ 431959 w 438150"/>
                  <a:gd name="connsiteY0" fmla="*/ 100489 h 390525"/>
                  <a:gd name="connsiteX1" fmla="*/ 389096 w 438150"/>
                  <a:gd name="connsiteY1" fmla="*/ 57626 h 390525"/>
                  <a:gd name="connsiteX2" fmla="*/ 389096 w 438150"/>
                  <a:gd name="connsiteY2" fmla="*/ 57626 h 390525"/>
                  <a:gd name="connsiteX3" fmla="*/ 349091 w 438150"/>
                  <a:gd name="connsiteY3" fmla="*/ 17621 h 390525"/>
                  <a:gd name="connsiteX4" fmla="*/ 328136 w 438150"/>
                  <a:gd name="connsiteY4" fmla="*/ 38576 h 390525"/>
                  <a:gd name="connsiteX5" fmla="*/ 368141 w 438150"/>
                  <a:gd name="connsiteY5" fmla="*/ 78581 h 390525"/>
                  <a:gd name="connsiteX6" fmla="*/ 346234 w 438150"/>
                  <a:gd name="connsiteY6" fmla="*/ 100489 h 390525"/>
                  <a:gd name="connsiteX7" fmla="*/ 386239 w 438150"/>
                  <a:gd name="connsiteY7" fmla="*/ 140494 h 390525"/>
                  <a:gd name="connsiteX8" fmla="*/ 386239 w 438150"/>
                  <a:gd name="connsiteY8" fmla="*/ 279559 h 390525"/>
                  <a:gd name="connsiteX9" fmla="*/ 370999 w 438150"/>
                  <a:gd name="connsiteY9" fmla="*/ 294799 h 390525"/>
                  <a:gd name="connsiteX10" fmla="*/ 355759 w 438150"/>
                  <a:gd name="connsiteY10" fmla="*/ 294799 h 390525"/>
                  <a:gd name="connsiteX11" fmla="*/ 340519 w 438150"/>
                  <a:gd name="connsiteY11" fmla="*/ 279559 h 390525"/>
                  <a:gd name="connsiteX12" fmla="*/ 340519 w 438150"/>
                  <a:gd name="connsiteY12" fmla="*/ 173831 h 390525"/>
                  <a:gd name="connsiteX13" fmla="*/ 294799 w 438150"/>
                  <a:gd name="connsiteY13" fmla="*/ 128111 h 390525"/>
                  <a:gd name="connsiteX14" fmla="*/ 279559 w 438150"/>
                  <a:gd name="connsiteY14" fmla="*/ 128111 h 390525"/>
                  <a:gd name="connsiteX15" fmla="*/ 279559 w 438150"/>
                  <a:gd name="connsiteY15" fmla="*/ 37624 h 390525"/>
                  <a:gd name="connsiteX16" fmla="*/ 249079 w 438150"/>
                  <a:gd name="connsiteY16" fmla="*/ 7144 h 390525"/>
                  <a:gd name="connsiteX17" fmla="*/ 83344 w 438150"/>
                  <a:gd name="connsiteY17" fmla="*/ 7144 h 390525"/>
                  <a:gd name="connsiteX18" fmla="*/ 52864 w 438150"/>
                  <a:gd name="connsiteY18" fmla="*/ 37624 h 390525"/>
                  <a:gd name="connsiteX19" fmla="*/ 52864 w 438150"/>
                  <a:gd name="connsiteY19" fmla="*/ 355759 h 390525"/>
                  <a:gd name="connsiteX20" fmla="*/ 7144 w 438150"/>
                  <a:gd name="connsiteY20" fmla="*/ 355759 h 390525"/>
                  <a:gd name="connsiteX21" fmla="*/ 7144 w 438150"/>
                  <a:gd name="connsiteY21" fmla="*/ 386239 h 390525"/>
                  <a:gd name="connsiteX22" fmla="*/ 82391 w 438150"/>
                  <a:gd name="connsiteY22" fmla="*/ 386239 h 390525"/>
                  <a:gd name="connsiteX23" fmla="*/ 82391 w 438150"/>
                  <a:gd name="connsiteY23" fmla="*/ 386239 h 390525"/>
                  <a:gd name="connsiteX24" fmla="*/ 249079 w 438150"/>
                  <a:gd name="connsiteY24" fmla="*/ 386239 h 390525"/>
                  <a:gd name="connsiteX25" fmla="*/ 249079 w 438150"/>
                  <a:gd name="connsiteY25" fmla="*/ 386239 h 390525"/>
                  <a:gd name="connsiteX26" fmla="*/ 324326 w 438150"/>
                  <a:gd name="connsiteY26" fmla="*/ 386239 h 390525"/>
                  <a:gd name="connsiteX27" fmla="*/ 324326 w 438150"/>
                  <a:gd name="connsiteY27" fmla="*/ 355759 h 390525"/>
                  <a:gd name="connsiteX28" fmla="*/ 278606 w 438150"/>
                  <a:gd name="connsiteY28" fmla="*/ 355759 h 390525"/>
                  <a:gd name="connsiteX29" fmla="*/ 278606 w 438150"/>
                  <a:gd name="connsiteY29" fmla="*/ 158591 h 390525"/>
                  <a:gd name="connsiteX30" fmla="*/ 293846 w 438150"/>
                  <a:gd name="connsiteY30" fmla="*/ 158591 h 390525"/>
                  <a:gd name="connsiteX31" fmla="*/ 309086 w 438150"/>
                  <a:gd name="connsiteY31" fmla="*/ 173831 h 390525"/>
                  <a:gd name="connsiteX32" fmla="*/ 309086 w 438150"/>
                  <a:gd name="connsiteY32" fmla="*/ 279559 h 390525"/>
                  <a:gd name="connsiteX33" fmla="*/ 354806 w 438150"/>
                  <a:gd name="connsiteY33" fmla="*/ 325279 h 390525"/>
                  <a:gd name="connsiteX34" fmla="*/ 370046 w 438150"/>
                  <a:gd name="connsiteY34" fmla="*/ 325279 h 390525"/>
                  <a:gd name="connsiteX35" fmla="*/ 415766 w 438150"/>
                  <a:gd name="connsiteY35" fmla="*/ 279559 h 390525"/>
                  <a:gd name="connsiteX36" fmla="*/ 415766 w 438150"/>
                  <a:gd name="connsiteY36" fmla="*/ 115729 h 390525"/>
                  <a:gd name="connsiteX37" fmla="*/ 431959 w 438150"/>
                  <a:gd name="connsiteY37" fmla="*/ 100489 h 390525"/>
                  <a:gd name="connsiteX38" fmla="*/ 98584 w 438150"/>
                  <a:gd name="connsiteY38" fmla="*/ 51911 h 390525"/>
                  <a:gd name="connsiteX39" fmla="*/ 234791 w 438150"/>
                  <a:gd name="connsiteY39" fmla="*/ 51911 h 390525"/>
                  <a:gd name="connsiteX40" fmla="*/ 234791 w 438150"/>
                  <a:gd name="connsiteY40" fmla="*/ 172879 h 390525"/>
                  <a:gd name="connsiteX41" fmla="*/ 98584 w 438150"/>
                  <a:gd name="connsiteY41" fmla="*/ 172879 h 390525"/>
                  <a:gd name="connsiteX42" fmla="*/ 98584 w 438150"/>
                  <a:gd name="connsiteY42" fmla="*/ 5191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8150" h="390525">
                    <a:moveTo>
                      <a:pt x="431959" y="100489"/>
                    </a:moveTo>
                    <a:lnTo>
                      <a:pt x="389096" y="57626"/>
                    </a:lnTo>
                    <a:lnTo>
                      <a:pt x="389096" y="57626"/>
                    </a:lnTo>
                    <a:lnTo>
                      <a:pt x="349091" y="17621"/>
                    </a:lnTo>
                    <a:lnTo>
                      <a:pt x="328136" y="38576"/>
                    </a:lnTo>
                    <a:lnTo>
                      <a:pt x="368141" y="78581"/>
                    </a:lnTo>
                    <a:lnTo>
                      <a:pt x="346234" y="100489"/>
                    </a:lnTo>
                    <a:lnTo>
                      <a:pt x="386239" y="140494"/>
                    </a:lnTo>
                    <a:lnTo>
                      <a:pt x="386239" y="279559"/>
                    </a:lnTo>
                    <a:cubicBezTo>
                      <a:pt x="386239" y="288131"/>
                      <a:pt x="379571" y="294799"/>
                      <a:pt x="370999" y="294799"/>
                    </a:cubicBezTo>
                    <a:lnTo>
                      <a:pt x="355759" y="294799"/>
                    </a:lnTo>
                    <a:cubicBezTo>
                      <a:pt x="347186" y="294799"/>
                      <a:pt x="340519" y="288131"/>
                      <a:pt x="340519" y="279559"/>
                    </a:cubicBezTo>
                    <a:lnTo>
                      <a:pt x="340519" y="173831"/>
                    </a:lnTo>
                    <a:cubicBezTo>
                      <a:pt x="340519" y="149066"/>
                      <a:pt x="320516" y="128111"/>
                      <a:pt x="294799" y="128111"/>
                    </a:cubicBezTo>
                    <a:lnTo>
                      <a:pt x="279559" y="128111"/>
                    </a:lnTo>
                    <a:lnTo>
                      <a:pt x="279559" y="37624"/>
                    </a:lnTo>
                    <a:cubicBezTo>
                      <a:pt x="279559" y="21431"/>
                      <a:pt x="266224" y="7144"/>
                      <a:pt x="249079" y="7144"/>
                    </a:cubicBezTo>
                    <a:lnTo>
                      <a:pt x="83344" y="7144"/>
                    </a:lnTo>
                    <a:cubicBezTo>
                      <a:pt x="67151" y="7144"/>
                      <a:pt x="52864" y="20479"/>
                      <a:pt x="52864" y="37624"/>
                    </a:cubicBezTo>
                    <a:lnTo>
                      <a:pt x="52864" y="355759"/>
                    </a:lnTo>
                    <a:lnTo>
                      <a:pt x="7144" y="355759"/>
                    </a:lnTo>
                    <a:lnTo>
                      <a:pt x="7144" y="386239"/>
                    </a:lnTo>
                    <a:lnTo>
                      <a:pt x="82391" y="386239"/>
                    </a:lnTo>
                    <a:cubicBezTo>
                      <a:pt x="82391" y="386239"/>
                      <a:pt x="82391" y="386239"/>
                      <a:pt x="82391" y="386239"/>
                    </a:cubicBezTo>
                    <a:lnTo>
                      <a:pt x="249079" y="386239"/>
                    </a:lnTo>
                    <a:cubicBezTo>
                      <a:pt x="249079" y="386239"/>
                      <a:pt x="249079" y="386239"/>
                      <a:pt x="249079" y="386239"/>
                    </a:cubicBezTo>
                    <a:lnTo>
                      <a:pt x="324326" y="386239"/>
                    </a:lnTo>
                    <a:lnTo>
                      <a:pt x="324326" y="355759"/>
                    </a:lnTo>
                    <a:lnTo>
                      <a:pt x="278606" y="355759"/>
                    </a:lnTo>
                    <a:lnTo>
                      <a:pt x="278606" y="158591"/>
                    </a:lnTo>
                    <a:lnTo>
                      <a:pt x="293846" y="158591"/>
                    </a:lnTo>
                    <a:cubicBezTo>
                      <a:pt x="302419" y="158591"/>
                      <a:pt x="309086" y="165259"/>
                      <a:pt x="309086" y="173831"/>
                    </a:cubicBezTo>
                    <a:lnTo>
                      <a:pt x="309086" y="279559"/>
                    </a:lnTo>
                    <a:cubicBezTo>
                      <a:pt x="309086" y="304324"/>
                      <a:pt x="329089" y="325279"/>
                      <a:pt x="354806" y="325279"/>
                    </a:cubicBezTo>
                    <a:lnTo>
                      <a:pt x="370046" y="325279"/>
                    </a:lnTo>
                    <a:cubicBezTo>
                      <a:pt x="394811" y="325279"/>
                      <a:pt x="415766" y="305276"/>
                      <a:pt x="415766" y="279559"/>
                    </a:cubicBezTo>
                    <a:lnTo>
                      <a:pt x="415766" y="115729"/>
                    </a:lnTo>
                    <a:lnTo>
                      <a:pt x="431959" y="100489"/>
                    </a:lnTo>
                    <a:close/>
                    <a:moveTo>
                      <a:pt x="98584" y="51911"/>
                    </a:moveTo>
                    <a:lnTo>
                      <a:pt x="234791" y="51911"/>
                    </a:lnTo>
                    <a:lnTo>
                      <a:pt x="234791" y="172879"/>
                    </a:lnTo>
                    <a:lnTo>
                      <a:pt x="98584" y="172879"/>
                    </a:lnTo>
                    <a:lnTo>
                      <a:pt x="98584" y="51911"/>
                    </a:lnTo>
                    <a:close/>
                  </a:path>
                </a:pathLst>
              </a:custGeom>
              <a:solidFill>
                <a:srgbClr val="FFFFFF"/>
              </a:solidFill>
              <a:ln w="9525" cap="flat">
                <a:noFill/>
                <a:prstDash val="solid"/>
                <a:miter/>
              </a:ln>
            </p:spPr>
            <p:txBody>
              <a:bodyPr rtlCol="0" anchor="ctr"/>
              <a:lstStyle/>
              <a:p>
                <a:endParaRPr lang="en-US" sz="2400" dirty="0"/>
              </a:p>
            </p:txBody>
          </p:sp>
          <p:sp>
            <p:nvSpPr>
              <p:cNvPr id="45" name="Freeform: Shape 44">
                <a:extLst>
                  <a:ext uri="{FF2B5EF4-FFF2-40B4-BE49-F238E27FC236}">
                    <a16:creationId xmlns:a16="http://schemas.microsoft.com/office/drawing/2014/main" id="{919A4A7A-B1E6-438D-A389-A3117DD93772}"/>
                  </a:ext>
                </a:extLst>
              </p:cNvPr>
              <p:cNvSpPr/>
              <p:nvPr/>
            </p:nvSpPr>
            <p:spPr>
              <a:xfrm>
                <a:off x="1748413" y="1984695"/>
                <a:ext cx="437661" cy="390090"/>
              </a:xfrm>
              <a:custGeom>
                <a:avLst/>
                <a:gdLst>
                  <a:gd name="connsiteX0" fmla="*/ 431959 w 438150"/>
                  <a:gd name="connsiteY0" fmla="*/ 100489 h 390525"/>
                  <a:gd name="connsiteX1" fmla="*/ 389096 w 438150"/>
                  <a:gd name="connsiteY1" fmla="*/ 57626 h 390525"/>
                  <a:gd name="connsiteX2" fmla="*/ 389096 w 438150"/>
                  <a:gd name="connsiteY2" fmla="*/ 57626 h 390525"/>
                  <a:gd name="connsiteX3" fmla="*/ 349091 w 438150"/>
                  <a:gd name="connsiteY3" fmla="*/ 17621 h 390525"/>
                  <a:gd name="connsiteX4" fmla="*/ 328136 w 438150"/>
                  <a:gd name="connsiteY4" fmla="*/ 38576 h 390525"/>
                  <a:gd name="connsiteX5" fmla="*/ 368141 w 438150"/>
                  <a:gd name="connsiteY5" fmla="*/ 78581 h 390525"/>
                  <a:gd name="connsiteX6" fmla="*/ 346234 w 438150"/>
                  <a:gd name="connsiteY6" fmla="*/ 100489 h 390525"/>
                  <a:gd name="connsiteX7" fmla="*/ 386239 w 438150"/>
                  <a:gd name="connsiteY7" fmla="*/ 140494 h 390525"/>
                  <a:gd name="connsiteX8" fmla="*/ 386239 w 438150"/>
                  <a:gd name="connsiteY8" fmla="*/ 279559 h 390525"/>
                  <a:gd name="connsiteX9" fmla="*/ 370999 w 438150"/>
                  <a:gd name="connsiteY9" fmla="*/ 294799 h 390525"/>
                  <a:gd name="connsiteX10" fmla="*/ 355759 w 438150"/>
                  <a:gd name="connsiteY10" fmla="*/ 294799 h 390525"/>
                  <a:gd name="connsiteX11" fmla="*/ 340519 w 438150"/>
                  <a:gd name="connsiteY11" fmla="*/ 279559 h 390525"/>
                  <a:gd name="connsiteX12" fmla="*/ 340519 w 438150"/>
                  <a:gd name="connsiteY12" fmla="*/ 173831 h 390525"/>
                  <a:gd name="connsiteX13" fmla="*/ 294799 w 438150"/>
                  <a:gd name="connsiteY13" fmla="*/ 128111 h 390525"/>
                  <a:gd name="connsiteX14" fmla="*/ 279559 w 438150"/>
                  <a:gd name="connsiteY14" fmla="*/ 128111 h 390525"/>
                  <a:gd name="connsiteX15" fmla="*/ 279559 w 438150"/>
                  <a:gd name="connsiteY15" fmla="*/ 37624 h 390525"/>
                  <a:gd name="connsiteX16" fmla="*/ 249079 w 438150"/>
                  <a:gd name="connsiteY16" fmla="*/ 7144 h 390525"/>
                  <a:gd name="connsiteX17" fmla="*/ 83344 w 438150"/>
                  <a:gd name="connsiteY17" fmla="*/ 7144 h 390525"/>
                  <a:gd name="connsiteX18" fmla="*/ 52864 w 438150"/>
                  <a:gd name="connsiteY18" fmla="*/ 37624 h 390525"/>
                  <a:gd name="connsiteX19" fmla="*/ 52864 w 438150"/>
                  <a:gd name="connsiteY19" fmla="*/ 355759 h 390525"/>
                  <a:gd name="connsiteX20" fmla="*/ 7144 w 438150"/>
                  <a:gd name="connsiteY20" fmla="*/ 355759 h 390525"/>
                  <a:gd name="connsiteX21" fmla="*/ 7144 w 438150"/>
                  <a:gd name="connsiteY21" fmla="*/ 386239 h 390525"/>
                  <a:gd name="connsiteX22" fmla="*/ 82391 w 438150"/>
                  <a:gd name="connsiteY22" fmla="*/ 386239 h 390525"/>
                  <a:gd name="connsiteX23" fmla="*/ 82391 w 438150"/>
                  <a:gd name="connsiteY23" fmla="*/ 386239 h 390525"/>
                  <a:gd name="connsiteX24" fmla="*/ 249079 w 438150"/>
                  <a:gd name="connsiteY24" fmla="*/ 386239 h 390525"/>
                  <a:gd name="connsiteX25" fmla="*/ 249079 w 438150"/>
                  <a:gd name="connsiteY25" fmla="*/ 386239 h 390525"/>
                  <a:gd name="connsiteX26" fmla="*/ 324326 w 438150"/>
                  <a:gd name="connsiteY26" fmla="*/ 386239 h 390525"/>
                  <a:gd name="connsiteX27" fmla="*/ 324326 w 438150"/>
                  <a:gd name="connsiteY27" fmla="*/ 355759 h 390525"/>
                  <a:gd name="connsiteX28" fmla="*/ 278606 w 438150"/>
                  <a:gd name="connsiteY28" fmla="*/ 355759 h 390525"/>
                  <a:gd name="connsiteX29" fmla="*/ 278606 w 438150"/>
                  <a:gd name="connsiteY29" fmla="*/ 158591 h 390525"/>
                  <a:gd name="connsiteX30" fmla="*/ 293846 w 438150"/>
                  <a:gd name="connsiteY30" fmla="*/ 158591 h 390525"/>
                  <a:gd name="connsiteX31" fmla="*/ 309086 w 438150"/>
                  <a:gd name="connsiteY31" fmla="*/ 173831 h 390525"/>
                  <a:gd name="connsiteX32" fmla="*/ 309086 w 438150"/>
                  <a:gd name="connsiteY32" fmla="*/ 279559 h 390525"/>
                  <a:gd name="connsiteX33" fmla="*/ 354806 w 438150"/>
                  <a:gd name="connsiteY33" fmla="*/ 325279 h 390525"/>
                  <a:gd name="connsiteX34" fmla="*/ 370046 w 438150"/>
                  <a:gd name="connsiteY34" fmla="*/ 325279 h 390525"/>
                  <a:gd name="connsiteX35" fmla="*/ 415766 w 438150"/>
                  <a:gd name="connsiteY35" fmla="*/ 279559 h 390525"/>
                  <a:gd name="connsiteX36" fmla="*/ 415766 w 438150"/>
                  <a:gd name="connsiteY36" fmla="*/ 115729 h 390525"/>
                  <a:gd name="connsiteX37" fmla="*/ 431959 w 438150"/>
                  <a:gd name="connsiteY37" fmla="*/ 100489 h 390525"/>
                  <a:gd name="connsiteX38" fmla="*/ 98584 w 438150"/>
                  <a:gd name="connsiteY38" fmla="*/ 51911 h 390525"/>
                  <a:gd name="connsiteX39" fmla="*/ 234791 w 438150"/>
                  <a:gd name="connsiteY39" fmla="*/ 51911 h 390525"/>
                  <a:gd name="connsiteX40" fmla="*/ 234791 w 438150"/>
                  <a:gd name="connsiteY40" fmla="*/ 172879 h 390525"/>
                  <a:gd name="connsiteX41" fmla="*/ 98584 w 438150"/>
                  <a:gd name="connsiteY41" fmla="*/ 172879 h 390525"/>
                  <a:gd name="connsiteX42" fmla="*/ 98584 w 438150"/>
                  <a:gd name="connsiteY42" fmla="*/ 5191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8150" h="390525">
                    <a:moveTo>
                      <a:pt x="431959" y="100489"/>
                    </a:moveTo>
                    <a:lnTo>
                      <a:pt x="389096" y="57626"/>
                    </a:lnTo>
                    <a:lnTo>
                      <a:pt x="389096" y="57626"/>
                    </a:lnTo>
                    <a:lnTo>
                      <a:pt x="349091" y="17621"/>
                    </a:lnTo>
                    <a:lnTo>
                      <a:pt x="328136" y="38576"/>
                    </a:lnTo>
                    <a:lnTo>
                      <a:pt x="368141" y="78581"/>
                    </a:lnTo>
                    <a:lnTo>
                      <a:pt x="346234" y="100489"/>
                    </a:lnTo>
                    <a:lnTo>
                      <a:pt x="386239" y="140494"/>
                    </a:lnTo>
                    <a:lnTo>
                      <a:pt x="386239" y="279559"/>
                    </a:lnTo>
                    <a:cubicBezTo>
                      <a:pt x="386239" y="288131"/>
                      <a:pt x="379571" y="294799"/>
                      <a:pt x="370999" y="294799"/>
                    </a:cubicBezTo>
                    <a:lnTo>
                      <a:pt x="355759" y="294799"/>
                    </a:lnTo>
                    <a:cubicBezTo>
                      <a:pt x="347186" y="294799"/>
                      <a:pt x="340519" y="288131"/>
                      <a:pt x="340519" y="279559"/>
                    </a:cubicBezTo>
                    <a:lnTo>
                      <a:pt x="340519" y="173831"/>
                    </a:lnTo>
                    <a:cubicBezTo>
                      <a:pt x="340519" y="149066"/>
                      <a:pt x="320516" y="128111"/>
                      <a:pt x="294799" y="128111"/>
                    </a:cubicBezTo>
                    <a:lnTo>
                      <a:pt x="279559" y="128111"/>
                    </a:lnTo>
                    <a:lnTo>
                      <a:pt x="279559" y="37624"/>
                    </a:lnTo>
                    <a:cubicBezTo>
                      <a:pt x="279559" y="21431"/>
                      <a:pt x="266224" y="7144"/>
                      <a:pt x="249079" y="7144"/>
                    </a:cubicBezTo>
                    <a:lnTo>
                      <a:pt x="83344" y="7144"/>
                    </a:lnTo>
                    <a:cubicBezTo>
                      <a:pt x="67151" y="7144"/>
                      <a:pt x="52864" y="20479"/>
                      <a:pt x="52864" y="37624"/>
                    </a:cubicBezTo>
                    <a:lnTo>
                      <a:pt x="52864" y="355759"/>
                    </a:lnTo>
                    <a:lnTo>
                      <a:pt x="7144" y="355759"/>
                    </a:lnTo>
                    <a:lnTo>
                      <a:pt x="7144" y="386239"/>
                    </a:lnTo>
                    <a:lnTo>
                      <a:pt x="82391" y="386239"/>
                    </a:lnTo>
                    <a:cubicBezTo>
                      <a:pt x="82391" y="386239"/>
                      <a:pt x="82391" y="386239"/>
                      <a:pt x="82391" y="386239"/>
                    </a:cubicBezTo>
                    <a:lnTo>
                      <a:pt x="249079" y="386239"/>
                    </a:lnTo>
                    <a:cubicBezTo>
                      <a:pt x="249079" y="386239"/>
                      <a:pt x="249079" y="386239"/>
                      <a:pt x="249079" y="386239"/>
                    </a:cubicBezTo>
                    <a:lnTo>
                      <a:pt x="324326" y="386239"/>
                    </a:lnTo>
                    <a:lnTo>
                      <a:pt x="324326" y="355759"/>
                    </a:lnTo>
                    <a:lnTo>
                      <a:pt x="278606" y="355759"/>
                    </a:lnTo>
                    <a:lnTo>
                      <a:pt x="278606" y="158591"/>
                    </a:lnTo>
                    <a:lnTo>
                      <a:pt x="293846" y="158591"/>
                    </a:lnTo>
                    <a:cubicBezTo>
                      <a:pt x="302419" y="158591"/>
                      <a:pt x="309086" y="165259"/>
                      <a:pt x="309086" y="173831"/>
                    </a:cubicBezTo>
                    <a:lnTo>
                      <a:pt x="309086" y="279559"/>
                    </a:lnTo>
                    <a:cubicBezTo>
                      <a:pt x="309086" y="304324"/>
                      <a:pt x="329089" y="325279"/>
                      <a:pt x="354806" y="325279"/>
                    </a:cubicBezTo>
                    <a:lnTo>
                      <a:pt x="370046" y="325279"/>
                    </a:lnTo>
                    <a:cubicBezTo>
                      <a:pt x="394811" y="325279"/>
                      <a:pt x="415766" y="305276"/>
                      <a:pt x="415766" y="279559"/>
                    </a:cubicBezTo>
                    <a:lnTo>
                      <a:pt x="415766" y="115729"/>
                    </a:lnTo>
                    <a:lnTo>
                      <a:pt x="431959" y="100489"/>
                    </a:lnTo>
                    <a:close/>
                    <a:moveTo>
                      <a:pt x="98584" y="51911"/>
                    </a:moveTo>
                    <a:lnTo>
                      <a:pt x="234791" y="51911"/>
                    </a:lnTo>
                    <a:lnTo>
                      <a:pt x="234791" y="172879"/>
                    </a:lnTo>
                    <a:lnTo>
                      <a:pt x="98584" y="172879"/>
                    </a:lnTo>
                    <a:lnTo>
                      <a:pt x="98584" y="51911"/>
                    </a:lnTo>
                    <a:close/>
                  </a:path>
                </a:pathLst>
              </a:custGeom>
              <a:solidFill>
                <a:srgbClr val="FFFFFF"/>
              </a:solidFill>
              <a:ln w="9525" cap="flat">
                <a:solidFill>
                  <a:srgbClr val="049648"/>
                </a:solidFill>
                <a:prstDash val="solid"/>
                <a:miter/>
              </a:ln>
            </p:spPr>
            <p:txBody>
              <a:bodyPr rtlCol="0" anchor="ctr"/>
              <a:lstStyle/>
              <a:p>
                <a:endParaRPr lang="en-US" sz="2400" dirty="0"/>
              </a:p>
            </p:txBody>
          </p:sp>
          <p:cxnSp>
            <p:nvCxnSpPr>
              <p:cNvPr id="50" name="Straight Connector 49">
                <a:extLst>
                  <a:ext uri="{FF2B5EF4-FFF2-40B4-BE49-F238E27FC236}">
                    <a16:creationId xmlns:a16="http://schemas.microsoft.com/office/drawing/2014/main" id="{B7F55226-A3FD-488C-8185-E0C433A9C663}"/>
                  </a:ext>
                </a:extLst>
              </p:cNvPr>
              <p:cNvCxnSpPr/>
              <p:nvPr/>
            </p:nvCxnSpPr>
            <p:spPr>
              <a:xfrm>
                <a:off x="2063262" y="2235200"/>
                <a:ext cx="437661" cy="0"/>
              </a:xfrm>
              <a:prstGeom prst="line">
                <a:avLst/>
              </a:prstGeom>
              <a:ln w="3175">
                <a:tailEnd type="oval"/>
              </a:ln>
              <a:effectLst/>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8E3259E8-1C31-4044-A4D3-1649A57DF025}"/>
                  </a:ext>
                </a:extLst>
              </p:cNvPr>
              <p:cNvSpPr txBox="1"/>
              <p:nvPr/>
            </p:nvSpPr>
            <p:spPr>
              <a:xfrm>
                <a:off x="1427110" y="2137188"/>
                <a:ext cx="1018631" cy="515478"/>
              </a:xfrm>
              <a:prstGeom prst="rect">
                <a:avLst/>
              </a:prstGeom>
              <a:ln w="3175">
                <a:noFill/>
                <a:tailEnd type="oval"/>
              </a:ln>
              <a:effectLst/>
            </p:spPr>
            <p:style>
              <a:lnRef idx="2">
                <a:schemeClr val="accent1"/>
              </a:lnRef>
              <a:fillRef idx="0">
                <a:schemeClr val="accent1"/>
              </a:fillRef>
              <a:effectRef idx="1">
                <a:schemeClr val="accent1"/>
              </a:effectRef>
              <a:fontRef idx="minor">
                <a:schemeClr val="tx1"/>
              </a:fontRef>
            </p:style>
            <p:txBody>
              <a:bodyPr wrap="square" rtlCol="0">
                <a:spAutoFit/>
              </a:bodyPr>
              <a:lstStyle/>
              <a:p>
                <a:pPr algn="ctr">
                  <a:spcBef>
                    <a:spcPts val="400"/>
                  </a:spcBef>
                </a:pPr>
                <a:r>
                  <a:rPr lang="en-US" sz="1400" dirty="0"/>
                  <a:t>4</a:t>
                </a:r>
              </a:p>
              <a:p>
                <a:pPr algn="ctr">
                  <a:spcBef>
                    <a:spcPts val="400"/>
                  </a:spcBef>
                </a:pPr>
                <a:r>
                  <a:rPr lang="en-US" sz="1200" b="1" dirty="0"/>
                  <a:t>1,455,000 </a:t>
                </a:r>
                <a:r>
                  <a:rPr lang="en-US" sz="1067" b="1" dirty="0"/>
                  <a:t>MT</a:t>
                </a:r>
                <a:br>
                  <a:rPr lang="en-US" sz="1200" dirty="0"/>
                </a:br>
                <a:r>
                  <a:rPr lang="en-US" sz="933" dirty="0"/>
                  <a:t>capacity</a:t>
                </a:r>
                <a:endParaRPr lang="en-US" sz="1200" dirty="0"/>
              </a:p>
            </p:txBody>
          </p:sp>
          <p:grpSp>
            <p:nvGrpSpPr>
              <p:cNvPr id="75" name="Group 74">
                <a:extLst>
                  <a:ext uri="{FF2B5EF4-FFF2-40B4-BE49-F238E27FC236}">
                    <a16:creationId xmlns:a16="http://schemas.microsoft.com/office/drawing/2014/main" id="{BF4043F2-6B60-419E-8234-A178D0CB15FC}"/>
                  </a:ext>
                </a:extLst>
              </p:cNvPr>
              <p:cNvGrpSpPr/>
              <p:nvPr/>
            </p:nvGrpSpPr>
            <p:grpSpPr>
              <a:xfrm>
                <a:off x="1654235" y="3159369"/>
                <a:ext cx="1917396" cy="667971"/>
                <a:chOff x="1654235" y="3159369"/>
                <a:chExt cx="1917396" cy="667971"/>
              </a:xfrm>
            </p:grpSpPr>
            <p:sp>
              <p:nvSpPr>
                <p:cNvPr id="52" name="Freeform: Shape 51">
                  <a:extLst>
                    <a:ext uri="{FF2B5EF4-FFF2-40B4-BE49-F238E27FC236}">
                      <a16:creationId xmlns:a16="http://schemas.microsoft.com/office/drawing/2014/main" id="{1DCCFDE3-13A6-40C9-B028-5934E51F0FC1}"/>
                    </a:ext>
                  </a:extLst>
                </p:cNvPr>
                <p:cNvSpPr/>
                <p:nvPr/>
              </p:nvSpPr>
              <p:spPr>
                <a:xfrm>
                  <a:off x="1975061" y="3159369"/>
                  <a:ext cx="437661" cy="390090"/>
                </a:xfrm>
                <a:custGeom>
                  <a:avLst/>
                  <a:gdLst>
                    <a:gd name="connsiteX0" fmla="*/ 431959 w 438150"/>
                    <a:gd name="connsiteY0" fmla="*/ 100489 h 390525"/>
                    <a:gd name="connsiteX1" fmla="*/ 389096 w 438150"/>
                    <a:gd name="connsiteY1" fmla="*/ 57626 h 390525"/>
                    <a:gd name="connsiteX2" fmla="*/ 389096 w 438150"/>
                    <a:gd name="connsiteY2" fmla="*/ 57626 h 390525"/>
                    <a:gd name="connsiteX3" fmla="*/ 349091 w 438150"/>
                    <a:gd name="connsiteY3" fmla="*/ 17621 h 390525"/>
                    <a:gd name="connsiteX4" fmla="*/ 328136 w 438150"/>
                    <a:gd name="connsiteY4" fmla="*/ 38576 h 390525"/>
                    <a:gd name="connsiteX5" fmla="*/ 368141 w 438150"/>
                    <a:gd name="connsiteY5" fmla="*/ 78581 h 390525"/>
                    <a:gd name="connsiteX6" fmla="*/ 346234 w 438150"/>
                    <a:gd name="connsiteY6" fmla="*/ 100489 h 390525"/>
                    <a:gd name="connsiteX7" fmla="*/ 386239 w 438150"/>
                    <a:gd name="connsiteY7" fmla="*/ 140494 h 390525"/>
                    <a:gd name="connsiteX8" fmla="*/ 386239 w 438150"/>
                    <a:gd name="connsiteY8" fmla="*/ 279559 h 390525"/>
                    <a:gd name="connsiteX9" fmla="*/ 370999 w 438150"/>
                    <a:gd name="connsiteY9" fmla="*/ 294799 h 390525"/>
                    <a:gd name="connsiteX10" fmla="*/ 355759 w 438150"/>
                    <a:gd name="connsiteY10" fmla="*/ 294799 h 390525"/>
                    <a:gd name="connsiteX11" fmla="*/ 340519 w 438150"/>
                    <a:gd name="connsiteY11" fmla="*/ 279559 h 390525"/>
                    <a:gd name="connsiteX12" fmla="*/ 340519 w 438150"/>
                    <a:gd name="connsiteY12" fmla="*/ 173831 h 390525"/>
                    <a:gd name="connsiteX13" fmla="*/ 294799 w 438150"/>
                    <a:gd name="connsiteY13" fmla="*/ 128111 h 390525"/>
                    <a:gd name="connsiteX14" fmla="*/ 279559 w 438150"/>
                    <a:gd name="connsiteY14" fmla="*/ 128111 h 390525"/>
                    <a:gd name="connsiteX15" fmla="*/ 279559 w 438150"/>
                    <a:gd name="connsiteY15" fmla="*/ 37624 h 390525"/>
                    <a:gd name="connsiteX16" fmla="*/ 249079 w 438150"/>
                    <a:gd name="connsiteY16" fmla="*/ 7144 h 390525"/>
                    <a:gd name="connsiteX17" fmla="*/ 83344 w 438150"/>
                    <a:gd name="connsiteY17" fmla="*/ 7144 h 390525"/>
                    <a:gd name="connsiteX18" fmla="*/ 52864 w 438150"/>
                    <a:gd name="connsiteY18" fmla="*/ 37624 h 390525"/>
                    <a:gd name="connsiteX19" fmla="*/ 52864 w 438150"/>
                    <a:gd name="connsiteY19" fmla="*/ 355759 h 390525"/>
                    <a:gd name="connsiteX20" fmla="*/ 7144 w 438150"/>
                    <a:gd name="connsiteY20" fmla="*/ 355759 h 390525"/>
                    <a:gd name="connsiteX21" fmla="*/ 7144 w 438150"/>
                    <a:gd name="connsiteY21" fmla="*/ 386239 h 390525"/>
                    <a:gd name="connsiteX22" fmla="*/ 82391 w 438150"/>
                    <a:gd name="connsiteY22" fmla="*/ 386239 h 390525"/>
                    <a:gd name="connsiteX23" fmla="*/ 82391 w 438150"/>
                    <a:gd name="connsiteY23" fmla="*/ 386239 h 390525"/>
                    <a:gd name="connsiteX24" fmla="*/ 249079 w 438150"/>
                    <a:gd name="connsiteY24" fmla="*/ 386239 h 390525"/>
                    <a:gd name="connsiteX25" fmla="*/ 249079 w 438150"/>
                    <a:gd name="connsiteY25" fmla="*/ 386239 h 390525"/>
                    <a:gd name="connsiteX26" fmla="*/ 324326 w 438150"/>
                    <a:gd name="connsiteY26" fmla="*/ 386239 h 390525"/>
                    <a:gd name="connsiteX27" fmla="*/ 324326 w 438150"/>
                    <a:gd name="connsiteY27" fmla="*/ 355759 h 390525"/>
                    <a:gd name="connsiteX28" fmla="*/ 278606 w 438150"/>
                    <a:gd name="connsiteY28" fmla="*/ 355759 h 390525"/>
                    <a:gd name="connsiteX29" fmla="*/ 278606 w 438150"/>
                    <a:gd name="connsiteY29" fmla="*/ 158591 h 390525"/>
                    <a:gd name="connsiteX30" fmla="*/ 293846 w 438150"/>
                    <a:gd name="connsiteY30" fmla="*/ 158591 h 390525"/>
                    <a:gd name="connsiteX31" fmla="*/ 309086 w 438150"/>
                    <a:gd name="connsiteY31" fmla="*/ 173831 h 390525"/>
                    <a:gd name="connsiteX32" fmla="*/ 309086 w 438150"/>
                    <a:gd name="connsiteY32" fmla="*/ 279559 h 390525"/>
                    <a:gd name="connsiteX33" fmla="*/ 354806 w 438150"/>
                    <a:gd name="connsiteY33" fmla="*/ 325279 h 390525"/>
                    <a:gd name="connsiteX34" fmla="*/ 370046 w 438150"/>
                    <a:gd name="connsiteY34" fmla="*/ 325279 h 390525"/>
                    <a:gd name="connsiteX35" fmla="*/ 415766 w 438150"/>
                    <a:gd name="connsiteY35" fmla="*/ 279559 h 390525"/>
                    <a:gd name="connsiteX36" fmla="*/ 415766 w 438150"/>
                    <a:gd name="connsiteY36" fmla="*/ 115729 h 390525"/>
                    <a:gd name="connsiteX37" fmla="*/ 431959 w 438150"/>
                    <a:gd name="connsiteY37" fmla="*/ 100489 h 390525"/>
                    <a:gd name="connsiteX38" fmla="*/ 98584 w 438150"/>
                    <a:gd name="connsiteY38" fmla="*/ 51911 h 390525"/>
                    <a:gd name="connsiteX39" fmla="*/ 234791 w 438150"/>
                    <a:gd name="connsiteY39" fmla="*/ 51911 h 390525"/>
                    <a:gd name="connsiteX40" fmla="*/ 234791 w 438150"/>
                    <a:gd name="connsiteY40" fmla="*/ 172879 h 390525"/>
                    <a:gd name="connsiteX41" fmla="*/ 98584 w 438150"/>
                    <a:gd name="connsiteY41" fmla="*/ 172879 h 390525"/>
                    <a:gd name="connsiteX42" fmla="*/ 98584 w 438150"/>
                    <a:gd name="connsiteY42" fmla="*/ 5191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8150" h="390525">
                      <a:moveTo>
                        <a:pt x="431959" y="100489"/>
                      </a:moveTo>
                      <a:lnTo>
                        <a:pt x="389096" y="57626"/>
                      </a:lnTo>
                      <a:lnTo>
                        <a:pt x="389096" y="57626"/>
                      </a:lnTo>
                      <a:lnTo>
                        <a:pt x="349091" y="17621"/>
                      </a:lnTo>
                      <a:lnTo>
                        <a:pt x="328136" y="38576"/>
                      </a:lnTo>
                      <a:lnTo>
                        <a:pt x="368141" y="78581"/>
                      </a:lnTo>
                      <a:lnTo>
                        <a:pt x="346234" y="100489"/>
                      </a:lnTo>
                      <a:lnTo>
                        <a:pt x="386239" y="140494"/>
                      </a:lnTo>
                      <a:lnTo>
                        <a:pt x="386239" y="279559"/>
                      </a:lnTo>
                      <a:cubicBezTo>
                        <a:pt x="386239" y="288131"/>
                        <a:pt x="379571" y="294799"/>
                        <a:pt x="370999" y="294799"/>
                      </a:cubicBezTo>
                      <a:lnTo>
                        <a:pt x="355759" y="294799"/>
                      </a:lnTo>
                      <a:cubicBezTo>
                        <a:pt x="347186" y="294799"/>
                        <a:pt x="340519" y="288131"/>
                        <a:pt x="340519" y="279559"/>
                      </a:cubicBezTo>
                      <a:lnTo>
                        <a:pt x="340519" y="173831"/>
                      </a:lnTo>
                      <a:cubicBezTo>
                        <a:pt x="340519" y="149066"/>
                        <a:pt x="320516" y="128111"/>
                        <a:pt x="294799" y="128111"/>
                      </a:cubicBezTo>
                      <a:lnTo>
                        <a:pt x="279559" y="128111"/>
                      </a:lnTo>
                      <a:lnTo>
                        <a:pt x="279559" y="37624"/>
                      </a:lnTo>
                      <a:cubicBezTo>
                        <a:pt x="279559" y="21431"/>
                        <a:pt x="266224" y="7144"/>
                        <a:pt x="249079" y="7144"/>
                      </a:cubicBezTo>
                      <a:lnTo>
                        <a:pt x="83344" y="7144"/>
                      </a:lnTo>
                      <a:cubicBezTo>
                        <a:pt x="67151" y="7144"/>
                        <a:pt x="52864" y="20479"/>
                        <a:pt x="52864" y="37624"/>
                      </a:cubicBezTo>
                      <a:lnTo>
                        <a:pt x="52864" y="355759"/>
                      </a:lnTo>
                      <a:lnTo>
                        <a:pt x="7144" y="355759"/>
                      </a:lnTo>
                      <a:lnTo>
                        <a:pt x="7144" y="386239"/>
                      </a:lnTo>
                      <a:lnTo>
                        <a:pt x="82391" y="386239"/>
                      </a:lnTo>
                      <a:cubicBezTo>
                        <a:pt x="82391" y="386239"/>
                        <a:pt x="82391" y="386239"/>
                        <a:pt x="82391" y="386239"/>
                      </a:cubicBezTo>
                      <a:lnTo>
                        <a:pt x="249079" y="386239"/>
                      </a:lnTo>
                      <a:cubicBezTo>
                        <a:pt x="249079" y="386239"/>
                        <a:pt x="249079" y="386239"/>
                        <a:pt x="249079" y="386239"/>
                      </a:cubicBezTo>
                      <a:lnTo>
                        <a:pt x="324326" y="386239"/>
                      </a:lnTo>
                      <a:lnTo>
                        <a:pt x="324326" y="355759"/>
                      </a:lnTo>
                      <a:lnTo>
                        <a:pt x="278606" y="355759"/>
                      </a:lnTo>
                      <a:lnTo>
                        <a:pt x="278606" y="158591"/>
                      </a:lnTo>
                      <a:lnTo>
                        <a:pt x="293846" y="158591"/>
                      </a:lnTo>
                      <a:cubicBezTo>
                        <a:pt x="302419" y="158591"/>
                        <a:pt x="309086" y="165259"/>
                        <a:pt x="309086" y="173831"/>
                      </a:cubicBezTo>
                      <a:lnTo>
                        <a:pt x="309086" y="279559"/>
                      </a:lnTo>
                      <a:cubicBezTo>
                        <a:pt x="309086" y="304324"/>
                        <a:pt x="329089" y="325279"/>
                        <a:pt x="354806" y="325279"/>
                      </a:cubicBezTo>
                      <a:lnTo>
                        <a:pt x="370046" y="325279"/>
                      </a:lnTo>
                      <a:cubicBezTo>
                        <a:pt x="394811" y="325279"/>
                        <a:pt x="415766" y="305276"/>
                        <a:pt x="415766" y="279559"/>
                      </a:cubicBezTo>
                      <a:lnTo>
                        <a:pt x="415766" y="115729"/>
                      </a:lnTo>
                      <a:lnTo>
                        <a:pt x="431959" y="100489"/>
                      </a:lnTo>
                      <a:close/>
                      <a:moveTo>
                        <a:pt x="98584" y="51911"/>
                      </a:moveTo>
                      <a:lnTo>
                        <a:pt x="234791" y="51911"/>
                      </a:lnTo>
                      <a:lnTo>
                        <a:pt x="234791" y="172879"/>
                      </a:lnTo>
                      <a:lnTo>
                        <a:pt x="98584" y="172879"/>
                      </a:lnTo>
                      <a:lnTo>
                        <a:pt x="98584" y="51911"/>
                      </a:lnTo>
                      <a:close/>
                    </a:path>
                  </a:pathLst>
                </a:custGeom>
                <a:solidFill>
                  <a:srgbClr val="FFFFFF"/>
                </a:solidFill>
                <a:ln w="9525" cap="flat">
                  <a:solidFill>
                    <a:srgbClr val="049648"/>
                  </a:solidFill>
                  <a:prstDash val="solid"/>
                  <a:miter/>
                </a:ln>
              </p:spPr>
              <p:txBody>
                <a:bodyPr rtlCol="0" anchor="ctr"/>
                <a:lstStyle/>
                <a:p>
                  <a:pPr>
                    <a:spcBef>
                      <a:spcPts val="400"/>
                    </a:spcBef>
                  </a:pPr>
                  <a:endParaRPr lang="en-US" sz="2133" dirty="0"/>
                </a:p>
              </p:txBody>
            </p:sp>
            <p:sp>
              <p:nvSpPr>
                <p:cNvPr id="53" name="TextBox 52">
                  <a:extLst>
                    <a:ext uri="{FF2B5EF4-FFF2-40B4-BE49-F238E27FC236}">
                      <a16:creationId xmlns:a16="http://schemas.microsoft.com/office/drawing/2014/main" id="{5DD3AD59-FDB0-43DE-8752-0AF5A4BA7BDF}"/>
                    </a:ext>
                  </a:extLst>
                </p:cNvPr>
                <p:cNvSpPr txBox="1"/>
                <p:nvPr/>
              </p:nvSpPr>
              <p:spPr>
                <a:xfrm>
                  <a:off x="1654235" y="3311862"/>
                  <a:ext cx="1003000" cy="515478"/>
                </a:xfrm>
                <a:prstGeom prst="rect">
                  <a:avLst/>
                </a:prstGeom>
                <a:noFill/>
              </p:spPr>
              <p:txBody>
                <a:bodyPr wrap="square" rtlCol="0">
                  <a:spAutoFit/>
                </a:bodyPr>
                <a:lstStyle/>
                <a:p>
                  <a:pPr algn="ctr">
                    <a:spcBef>
                      <a:spcPts val="400"/>
                    </a:spcBef>
                  </a:pPr>
                  <a:r>
                    <a:rPr lang="en-US" sz="1400" dirty="0"/>
                    <a:t>1</a:t>
                  </a:r>
                </a:p>
                <a:p>
                  <a:pPr algn="ctr">
                    <a:spcBef>
                      <a:spcPts val="400"/>
                    </a:spcBef>
                  </a:pPr>
                  <a:r>
                    <a:rPr lang="en-US" sz="1200" b="1" dirty="0"/>
                    <a:t>230,000 </a:t>
                  </a:r>
                  <a:r>
                    <a:rPr lang="en-US" sz="1067" b="1" dirty="0"/>
                    <a:t>MT</a:t>
                  </a:r>
                  <a:br>
                    <a:rPr lang="en-US" sz="1200" dirty="0"/>
                  </a:br>
                  <a:r>
                    <a:rPr lang="en-US" sz="933" dirty="0"/>
                    <a:t>capacity</a:t>
                  </a:r>
                  <a:endParaRPr lang="en-US" sz="1200" dirty="0"/>
                </a:p>
              </p:txBody>
            </p:sp>
            <p:cxnSp>
              <p:nvCxnSpPr>
                <p:cNvPr id="55" name="Straight Connector 54">
                  <a:extLst>
                    <a:ext uri="{FF2B5EF4-FFF2-40B4-BE49-F238E27FC236}">
                      <a16:creationId xmlns:a16="http://schemas.microsoft.com/office/drawing/2014/main" id="{52F7F11E-C836-4144-ACF4-7F3BA280EB25}"/>
                    </a:ext>
                  </a:extLst>
                </p:cNvPr>
                <p:cNvCxnSpPr>
                  <a:cxnSpLocks/>
                </p:cNvCxnSpPr>
                <p:nvPr/>
              </p:nvCxnSpPr>
              <p:spPr>
                <a:xfrm flipV="1">
                  <a:off x="2436167" y="3159369"/>
                  <a:ext cx="1135464" cy="390090"/>
                </a:xfrm>
                <a:prstGeom prst="line">
                  <a:avLst/>
                </a:prstGeom>
                <a:ln w="3175">
                  <a:tailEnd type="oval"/>
                </a:ln>
                <a:effectLst/>
              </p:spPr>
              <p:style>
                <a:lnRef idx="2">
                  <a:schemeClr val="accent1"/>
                </a:lnRef>
                <a:fillRef idx="0">
                  <a:schemeClr val="accent1"/>
                </a:fillRef>
                <a:effectRef idx="1">
                  <a:schemeClr val="accent1"/>
                </a:effectRef>
                <a:fontRef idx="minor">
                  <a:schemeClr val="tx1"/>
                </a:fontRef>
              </p:style>
            </p:cxnSp>
          </p:grpSp>
          <p:sp>
            <p:nvSpPr>
              <p:cNvPr id="57" name="Freeform: Shape 56">
                <a:extLst>
                  <a:ext uri="{FF2B5EF4-FFF2-40B4-BE49-F238E27FC236}">
                    <a16:creationId xmlns:a16="http://schemas.microsoft.com/office/drawing/2014/main" id="{F8089985-7030-496A-8EE3-EEEC4DCAD607}"/>
                  </a:ext>
                </a:extLst>
              </p:cNvPr>
              <p:cNvSpPr/>
              <p:nvPr/>
            </p:nvSpPr>
            <p:spPr>
              <a:xfrm>
                <a:off x="4483772" y="542871"/>
                <a:ext cx="437661" cy="390090"/>
              </a:xfrm>
              <a:custGeom>
                <a:avLst/>
                <a:gdLst>
                  <a:gd name="connsiteX0" fmla="*/ 431959 w 438150"/>
                  <a:gd name="connsiteY0" fmla="*/ 100489 h 390525"/>
                  <a:gd name="connsiteX1" fmla="*/ 389096 w 438150"/>
                  <a:gd name="connsiteY1" fmla="*/ 57626 h 390525"/>
                  <a:gd name="connsiteX2" fmla="*/ 389096 w 438150"/>
                  <a:gd name="connsiteY2" fmla="*/ 57626 h 390525"/>
                  <a:gd name="connsiteX3" fmla="*/ 349091 w 438150"/>
                  <a:gd name="connsiteY3" fmla="*/ 17621 h 390525"/>
                  <a:gd name="connsiteX4" fmla="*/ 328136 w 438150"/>
                  <a:gd name="connsiteY4" fmla="*/ 38576 h 390525"/>
                  <a:gd name="connsiteX5" fmla="*/ 368141 w 438150"/>
                  <a:gd name="connsiteY5" fmla="*/ 78581 h 390525"/>
                  <a:gd name="connsiteX6" fmla="*/ 346234 w 438150"/>
                  <a:gd name="connsiteY6" fmla="*/ 100489 h 390525"/>
                  <a:gd name="connsiteX7" fmla="*/ 386239 w 438150"/>
                  <a:gd name="connsiteY7" fmla="*/ 140494 h 390525"/>
                  <a:gd name="connsiteX8" fmla="*/ 386239 w 438150"/>
                  <a:gd name="connsiteY8" fmla="*/ 279559 h 390525"/>
                  <a:gd name="connsiteX9" fmla="*/ 370999 w 438150"/>
                  <a:gd name="connsiteY9" fmla="*/ 294799 h 390525"/>
                  <a:gd name="connsiteX10" fmla="*/ 355759 w 438150"/>
                  <a:gd name="connsiteY10" fmla="*/ 294799 h 390525"/>
                  <a:gd name="connsiteX11" fmla="*/ 340519 w 438150"/>
                  <a:gd name="connsiteY11" fmla="*/ 279559 h 390525"/>
                  <a:gd name="connsiteX12" fmla="*/ 340519 w 438150"/>
                  <a:gd name="connsiteY12" fmla="*/ 173831 h 390525"/>
                  <a:gd name="connsiteX13" fmla="*/ 294799 w 438150"/>
                  <a:gd name="connsiteY13" fmla="*/ 128111 h 390525"/>
                  <a:gd name="connsiteX14" fmla="*/ 279559 w 438150"/>
                  <a:gd name="connsiteY14" fmla="*/ 128111 h 390525"/>
                  <a:gd name="connsiteX15" fmla="*/ 279559 w 438150"/>
                  <a:gd name="connsiteY15" fmla="*/ 37624 h 390525"/>
                  <a:gd name="connsiteX16" fmla="*/ 249079 w 438150"/>
                  <a:gd name="connsiteY16" fmla="*/ 7144 h 390525"/>
                  <a:gd name="connsiteX17" fmla="*/ 83344 w 438150"/>
                  <a:gd name="connsiteY17" fmla="*/ 7144 h 390525"/>
                  <a:gd name="connsiteX18" fmla="*/ 52864 w 438150"/>
                  <a:gd name="connsiteY18" fmla="*/ 37624 h 390525"/>
                  <a:gd name="connsiteX19" fmla="*/ 52864 w 438150"/>
                  <a:gd name="connsiteY19" fmla="*/ 355759 h 390525"/>
                  <a:gd name="connsiteX20" fmla="*/ 7144 w 438150"/>
                  <a:gd name="connsiteY20" fmla="*/ 355759 h 390525"/>
                  <a:gd name="connsiteX21" fmla="*/ 7144 w 438150"/>
                  <a:gd name="connsiteY21" fmla="*/ 386239 h 390525"/>
                  <a:gd name="connsiteX22" fmla="*/ 82391 w 438150"/>
                  <a:gd name="connsiteY22" fmla="*/ 386239 h 390525"/>
                  <a:gd name="connsiteX23" fmla="*/ 82391 w 438150"/>
                  <a:gd name="connsiteY23" fmla="*/ 386239 h 390525"/>
                  <a:gd name="connsiteX24" fmla="*/ 249079 w 438150"/>
                  <a:gd name="connsiteY24" fmla="*/ 386239 h 390525"/>
                  <a:gd name="connsiteX25" fmla="*/ 249079 w 438150"/>
                  <a:gd name="connsiteY25" fmla="*/ 386239 h 390525"/>
                  <a:gd name="connsiteX26" fmla="*/ 324326 w 438150"/>
                  <a:gd name="connsiteY26" fmla="*/ 386239 h 390525"/>
                  <a:gd name="connsiteX27" fmla="*/ 324326 w 438150"/>
                  <a:gd name="connsiteY27" fmla="*/ 355759 h 390525"/>
                  <a:gd name="connsiteX28" fmla="*/ 278606 w 438150"/>
                  <a:gd name="connsiteY28" fmla="*/ 355759 h 390525"/>
                  <a:gd name="connsiteX29" fmla="*/ 278606 w 438150"/>
                  <a:gd name="connsiteY29" fmla="*/ 158591 h 390525"/>
                  <a:gd name="connsiteX30" fmla="*/ 293846 w 438150"/>
                  <a:gd name="connsiteY30" fmla="*/ 158591 h 390525"/>
                  <a:gd name="connsiteX31" fmla="*/ 309086 w 438150"/>
                  <a:gd name="connsiteY31" fmla="*/ 173831 h 390525"/>
                  <a:gd name="connsiteX32" fmla="*/ 309086 w 438150"/>
                  <a:gd name="connsiteY32" fmla="*/ 279559 h 390525"/>
                  <a:gd name="connsiteX33" fmla="*/ 354806 w 438150"/>
                  <a:gd name="connsiteY33" fmla="*/ 325279 h 390525"/>
                  <a:gd name="connsiteX34" fmla="*/ 370046 w 438150"/>
                  <a:gd name="connsiteY34" fmla="*/ 325279 h 390525"/>
                  <a:gd name="connsiteX35" fmla="*/ 415766 w 438150"/>
                  <a:gd name="connsiteY35" fmla="*/ 279559 h 390525"/>
                  <a:gd name="connsiteX36" fmla="*/ 415766 w 438150"/>
                  <a:gd name="connsiteY36" fmla="*/ 115729 h 390525"/>
                  <a:gd name="connsiteX37" fmla="*/ 431959 w 438150"/>
                  <a:gd name="connsiteY37" fmla="*/ 100489 h 390525"/>
                  <a:gd name="connsiteX38" fmla="*/ 98584 w 438150"/>
                  <a:gd name="connsiteY38" fmla="*/ 51911 h 390525"/>
                  <a:gd name="connsiteX39" fmla="*/ 234791 w 438150"/>
                  <a:gd name="connsiteY39" fmla="*/ 51911 h 390525"/>
                  <a:gd name="connsiteX40" fmla="*/ 234791 w 438150"/>
                  <a:gd name="connsiteY40" fmla="*/ 172879 h 390525"/>
                  <a:gd name="connsiteX41" fmla="*/ 98584 w 438150"/>
                  <a:gd name="connsiteY41" fmla="*/ 172879 h 390525"/>
                  <a:gd name="connsiteX42" fmla="*/ 98584 w 438150"/>
                  <a:gd name="connsiteY42" fmla="*/ 5191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8150" h="390525">
                    <a:moveTo>
                      <a:pt x="431959" y="100489"/>
                    </a:moveTo>
                    <a:lnTo>
                      <a:pt x="389096" y="57626"/>
                    </a:lnTo>
                    <a:lnTo>
                      <a:pt x="389096" y="57626"/>
                    </a:lnTo>
                    <a:lnTo>
                      <a:pt x="349091" y="17621"/>
                    </a:lnTo>
                    <a:lnTo>
                      <a:pt x="328136" y="38576"/>
                    </a:lnTo>
                    <a:lnTo>
                      <a:pt x="368141" y="78581"/>
                    </a:lnTo>
                    <a:lnTo>
                      <a:pt x="346234" y="100489"/>
                    </a:lnTo>
                    <a:lnTo>
                      <a:pt x="386239" y="140494"/>
                    </a:lnTo>
                    <a:lnTo>
                      <a:pt x="386239" y="279559"/>
                    </a:lnTo>
                    <a:cubicBezTo>
                      <a:pt x="386239" y="288131"/>
                      <a:pt x="379571" y="294799"/>
                      <a:pt x="370999" y="294799"/>
                    </a:cubicBezTo>
                    <a:lnTo>
                      <a:pt x="355759" y="294799"/>
                    </a:lnTo>
                    <a:cubicBezTo>
                      <a:pt x="347186" y="294799"/>
                      <a:pt x="340519" y="288131"/>
                      <a:pt x="340519" y="279559"/>
                    </a:cubicBezTo>
                    <a:lnTo>
                      <a:pt x="340519" y="173831"/>
                    </a:lnTo>
                    <a:cubicBezTo>
                      <a:pt x="340519" y="149066"/>
                      <a:pt x="320516" y="128111"/>
                      <a:pt x="294799" y="128111"/>
                    </a:cubicBezTo>
                    <a:lnTo>
                      <a:pt x="279559" y="128111"/>
                    </a:lnTo>
                    <a:lnTo>
                      <a:pt x="279559" y="37624"/>
                    </a:lnTo>
                    <a:cubicBezTo>
                      <a:pt x="279559" y="21431"/>
                      <a:pt x="266224" y="7144"/>
                      <a:pt x="249079" y="7144"/>
                    </a:cubicBezTo>
                    <a:lnTo>
                      <a:pt x="83344" y="7144"/>
                    </a:lnTo>
                    <a:cubicBezTo>
                      <a:pt x="67151" y="7144"/>
                      <a:pt x="52864" y="20479"/>
                      <a:pt x="52864" y="37624"/>
                    </a:cubicBezTo>
                    <a:lnTo>
                      <a:pt x="52864" y="355759"/>
                    </a:lnTo>
                    <a:lnTo>
                      <a:pt x="7144" y="355759"/>
                    </a:lnTo>
                    <a:lnTo>
                      <a:pt x="7144" y="386239"/>
                    </a:lnTo>
                    <a:lnTo>
                      <a:pt x="82391" y="386239"/>
                    </a:lnTo>
                    <a:cubicBezTo>
                      <a:pt x="82391" y="386239"/>
                      <a:pt x="82391" y="386239"/>
                      <a:pt x="82391" y="386239"/>
                    </a:cubicBezTo>
                    <a:lnTo>
                      <a:pt x="249079" y="386239"/>
                    </a:lnTo>
                    <a:cubicBezTo>
                      <a:pt x="249079" y="386239"/>
                      <a:pt x="249079" y="386239"/>
                      <a:pt x="249079" y="386239"/>
                    </a:cubicBezTo>
                    <a:lnTo>
                      <a:pt x="324326" y="386239"/>
                    </a:lnTo>
                    <a:lnTo>
                      <a:pt x="324326" y="355759"/>
                    </a:lnTo>
                    <a:lnTo>
                      <a:pt x="278606" y="355759"/>
                    </a:lnTo>
                    <a:lnTo>
                      <a:pt x="278606" y="158591"/>
                    </a:lnTo>
                    <a:lnTo>
                      <a:pt x="293846" y="158591"/>
                    </a:lnTo>
                    <a:cubicBezTo>
                      <a:pt x="302419" y="158591"/>
                      <a:pt x="309086" y="165259"/>
                      <a:pt x="309086" y="173831"/>
                    </a:cubicBezTo>
                    <a:lnTo>
                      <a:pt x="309086" y="279559"/>
                    </a:lnTo>
                    <a:cubicBezTo>
                      <a:pt x="309086" y="304324"/>
                      <a:pt x="329089" y="325279"/>
                      <a:pt x="354806" y="325279"/>
                    </a:cubicBezTo>
                    <a:lnTo>
                      <a:pt x="370046" y="325279"/>
                    </a:lnTo>
                    <a:cubicBezTo>
                      <a:pt x="394811" y="325279"/>
                      <a:pt x="415766" y="305276"/>
                      <a:pt x="415766" y="279559"/>
                    </a:cubicBezTo>
                    <a:lnTo>
                      <a:pt x="415766" y="115729"/>
                    </a:lnTo>
                    <a:lnTo>
                      <a:pt x="431959" y="100489"/>
                    </a:lnTo>
                    <a:close/>
                    <a:moveTo>
                      <a:pt x="98584" y="51911"/>
                    </a:moveTo>
                    <a:lnTo>
                      <a:pt x="234791" y="51911"/>
                    </a:lnTo>
                    <a:lnTo>
                      <a:pt x="234791" y="172879"/>
                    </a:lnTo>
                    <a:lnTo>
                      <a:pt x="98584" y="172879"/>
                    </a:lnTo>
                    <a:lnTo>
                      <a:pt x="98584" y="51911"/>
                    </a:lnTo>
                    <a:close/>
                  </a:path>
                </a:pathLst>
              </a:custGeom>
              <a:solidFill>
                <a:srgbClr val="FFFFFF"/>
              </a:solidFill>
              <a:ln w="9525" cap="flat">
                <a:solidFill>
                  <a:srgbClr val="049648"/>
                </a:solidFill>
                <a:prstDash val="solid"/>
                <a:miter/>
              </a:ln>
            </p:spPr>
            <p:txBody>
              <a:bodyPr rtlCol="0" anchor="ctr"/>
              <a:lstStyle/>
              <a:p>
                <a:endParaRPr lang="en-US" sz="2400" dirty="0"/>
              </a:p>
            </p:txBody>
          </p:sp>
          <p:sp>
            <p:nvSpPr>
              <p:cNvPr id="58" name="TextBox 57">
                <a:extLst>
                  <a:ext uri="{FF2B5EF4-FFF2-40B4-BE49-F238E27FC236}">
                    <a16:creationId xmlns:a16="http://schemas.microsoft.com/office/drawing/2014/main" id="{91811439-EB3B-4206-AF15-7C734BEFAA2F}"/>
                  </a:ext>
                </a:extLst>
              </p:cNvPr>
              <p:cNvSpPr txBox="1"/>
              <p:nvPr/>
            </p:nvSpPr>
            <p:spPr>
              <a:xfrm>
                <a:off x="4162946" y="695365"/>
                <a:ext cx="1003000" cy="515478"/>
              </a:xfrm>
              <a:prstGeom prst="rect">
                <a:avLst/>
              </a:prstGeom>
              <a:noFill/>
            </p:spPr>
            <p:txBody>
              <a:bodyPr wrap="square" rtlCol="0">
                <a:spAutoFit/>
              </a:bodyPr>
              <a:lstStyle/>
              <a:p>
                <a:pPr algn="ctr">
                  <a:spcBef>
                    <a:spcPts val="400"/>
                  </a:spcBef>
                </a:pPr>
                <a:r>
                  <a:rPr lang="en-US" sz="1400" dirty="0"/>
                  <a:t>3</a:t>
                </a:r>
              </a:p>
              <a:p>
                <a:pPr algn="ctr">
                  <a:spcBef>
                    <a:spcPts val="400"/>
                  </a:spcBef>
                </a:pPr>
                <a:r>
                  <a:rPr lang="en-US" sz="1200" b="1" dirty="0"/>
                  <a:t>620,000 </a:t>
                </a:r>
                <a:r>
                  <a:rPr lang="en-US" sz="1067" b="1" dirty="0"/>
                  <a:t>MT</a:t>
                </a:r>
                <a:br>
                  <a:rPr lang="en-US" sz="1200" dirty="0"/>
                </a:br>
                <a:r>
                  <a:rPr lang="en-US" sz="933" dirty="0"/>
                  <a:t>capacity</a:t>
                </a:r>
                <a:endParaRPr lang="en-US" sz="1200" dirty="0"/>
              </a:p>
            </p:txBody>
          </p:sp>
          <p:cxnSp>
            <p:nvCxnSpPr>
              <p:cNvPr id="59" name="Straight Connector 58">
                <a:extLst>
                  <a:ext uri="{FF2B5EF4-FFF2-40B4-BE49-F238E27FC236}">
                    <a16:creationId xmlns:a16="http://schemas.microsoft.com/office/drawing/2014/main" id="{1FE5BF1A-CC86-4E55-A39F-32A9DA0B6730}"/>
                  </a:ext>
                </a:extLst>
              </p:cNvPr>
              <p:cNvCxnSpPr>
                <a:cxnSpLocks/>
              </p:cNvCxnSpPr>
              <p:nvPr/>
            </p:nvCxnSpPr>
            <p:spPr>
              <a:xfrm>
                <a:off x="4720178" y="1270638"/>
                <a:ext cx="55805" cy="329858"/>
              </a:xfrm>
              <a:prstGeom prst="line">
                <a:avLst/>
              </a:prstGeom>
              <a:ln w="3175">
                <a:tailEnd type="oval"/>
              </a:ln>
              <a:effectLst/>
            </p:spPr>
            <p:style>
              <a:lnRef idx="2">
                <a:schemeClr val="accent1"/>
              </a:lnRef>
              <a:fillRef idx="0">
                <a:schemeClr val="accent1"/>
              </a:fillRef>
              <a:effectRef idx="1">
                <a:schemeClr val="accent1"/>
              </a:effectRef>
              <a:fontRef idx="minor">
                <a:schemeClr val="tx1"/>
              </a:fontRef>
            </p:style>
          </p:cxnSp>
          <p:sp>
            <p:nvSpPr>
              <p:cNvPr id="63" name="Freeform: Shape 62">
                <a:extLst>
                  <a:ext uri="{FF2B5EF4-FFF2-40B4-BE49-F238E27FC236}">
                    <a16:creationId xmlns:a16="http://schemas.microsoft.com/office/drawing/2014/main" id="{3E92CBAC-84CA-4FD5-9C93-C9F8108FD7B9}"/>
                  </a:ext>
                </a:extLst>
              </p:cNvPr>
              <p:cNvSpPr/>
              <p:nvPr/>
            </p:nvSpPr>
            <p:spPr>
              <a:xfrm>
                <a:off x="3515997" y="2165182"/>
                <a:ext cx="437661" cy="390090"/>
              </a:xfrm>
              <a:custGeom>
                <a:avLst/>
                <a:gdLst>
                  <a:gd name="connsiteX0" fmla="*/ 431959 w 438150"/>
                  <a:gd name="connsiteY0" fmla="*/ 100489 h 390525"/>
                  <a:gd name="connsiteX1" fmla="*/ 389096 w 438150"/>
                  <a:gd name="connsiteY1" fmla="*/ 57626 h 390525"/>
                  <a:gd name="connsiteX2" fmla="*/ 389096 w 438150"/>
                  <a:gd name="connsiteY2" fmla="*/ 57626 h 390525"/>
                  <a:gd name="connsiteX3" fmla="*/ 349091 w 438150"/>
                  <a:gd name="connsiteY3" fmla="*/ 17621 h 390525"/>
                  <a:gd name="connsiteX4" fmla="*/ 328136 w 438150"/>
                  <a:gd name="connsiteY4" fmla="*/ 38576 h 390525"/>
                  <a:gd name="connsiteX5" fmla="*/ 368141 w 438150"/>
                  <a:gd name="connsiteY5" fmla="*/ 78581 h 390525"/>
                  <a:gd name="connsiteX6" fmla="*/ 346234 w 438150"/>
                  <a:gd name="connsiteY6" fmla="*/ 100489 h 390525"/>
                  <a:gd name="connsiteX7" fmla="*/ 386239 w 438150"/>
                  <a:gd name="connsiteY7" fmla="*/ 140494 h 390525"/>
                  <a:gd name="connsiteX8" fmla="*/ 386239 w 438150"/>
                  <a:gd name="connsiteY8" fmla="*/ 279559 h 390525"/>
                  <a:gd name="connsiteX9" fmla="*/ 370999 w 438150"/>
                  <a:gd name="connsiteY9" fmla="*/ 294799 h 390525"/>
                  <a:gd name="connsiteX10" fmla="*/ 355759 w 438150"/>
                  <a:gd name="connsiteY10" fmla="*/ 294799 h 390525"/>
                  <a:gd name="connsiteX11" fmla="*/ 340519 w 438150"/>
                  <a:gd name="connsiteY11" fmla="*/ 279559 h 390525"/>
                  <a:gd name="connsiteX12" fmla="*/ 340519 w 438150"/>
                  <a:gd name="connsiteY12" fmla="*/ 173831 h 390525"/>
                  <a:gd name="connsiteX13" fmla="*/ 294799 w 438150"/>
                  <a:gd name="connsiteY13" fmla="*/ 128111 h 390525"/>
                  <a:gd name="connsiteX14" fmla="*/ 279559 w 438150"/>
                  <a:gd name="connsiteY14" fmla="*/ 128111 h 390525"/>
                  <a:gd name="connsiteX15" fmla="*/ 279559 w 438150"/>
                  <a:gd name="connsiteY15" fmla="*/ 37624 h 390525"/>
                  <a:gd name="connsiteX16" fmla="*/ 249079 w 438150"/>
                  <a:gd name="connsiteY16" fmla="*/ 7144 h 390525"/>
                  <a:gd name="connsiteX17" fmla="*/ 83344 w 438150"/>
                  <a:gd name="connsiteY17" fmla="*/ 7144 h 390525"/>
                  <a:gd name="connsiteX18" fmla="*/ 52864 w 438150"/>
                  <a:gd name="connsiteY18" fmla="*/ 37624 h 390525"/>
                  <a:gd name="connsiteX19" fmla="*/ 52864 w 438150"/>
                  <a:gd name="connsiteY19" fmla="*/ 355759 h 390525"/>
                  <a:gd name="connsiteX20" fmla="*/ 7144 w 438150"/>
                  <a:gd name="connsiteY20" fmla="*/ 355759 h 390525"/>
                  <a:gd name="connsiteX21" fmla="*/ 7144 w 438150"/>
                  <a:gd name="connsiteY21" fmla="*/ 386239 h 390525"/>
                  <a:gd name="connsiteX22" fmla="*/ 82391 w 438150"/>
                  <a:gd name="connsiteY22" fmla="*/ 386239 h 390525"/>
                  <a:gd name="connsiteX23" fmla="*/ 82391 w 438150"/>
                  <a:gd name="connsiteY23" fmla="*/ 386239 h 390525"/>
                  <a:gd name="connsiteX24" fmla="*/ 249079 w 438150"/>
                  <a:gd name="connsiteY24" fmla="*/ 386239 h 390525"/>
                  <a:gd name="connsiteX25" fmla="*/ 249079 w 438150"/>
                  <a:gd name="connsiteY25" fmla="*/ 386239 h 390525"/>
                  <a:gd name="connsiteX26" fmla="*/ 324326 w 438150"/>
                  <a:gd name="connsiteY26" fmla="*/ 386239 h 390525"/>
                  <a:gd name="connsiteX27" fmla="*/ 324326 w 438150"/>
                  <a:gd name="connsiteY27" fmla="*/ 355759 h 390525"/>
                  <a:gd name="connsiteX28" fmla="*/ 278606 w 438150"/>
                  <a:gd name="connsiteY28" fmla="*/ 355759 h 390525"/>
                  <a:gd name="connsiteX29" fmla="*/ 278606 w 438150"/>
                  <a:gd name="connsiteY29" fmla="*/ 158591 h 390525"/>
                  <a:gd name="connsiteX30" fmla="*/ 293846 w 438150"/>
                  <a:gd name="connsiteY30" fmla="*/ 158591 h 390525"/>
                  <a:gd name="connsiteX31" fmla="*/ 309086 w 438150"/>
                  <a:gd name="connsiteY31" fmla="*/ 173831 h 390525"/>
                  <a:gd name="connsiteX32" fmla="*/ 309086 w 438150"/>
                  <a:gd name="connsiteY32" fmla="*/ 279559 h 390525"/>
                  <a:gd name="connsiteX33" fmla="*/ 354806 w 438150"/>
                  <a:gd name="connsiteY33" fmla="*/ 325279 h 390525"/>
                  <a:gd name="connsiteX34" fmla="*/ 370046 w 438150"/>
                  <a:gd name="connsiteY34" fmla="*/ 325279 h 390525"/>
                  <a:gd name="connsiteX35" fmla="*/ 415766 w 438150"/>
                  <a:gd name="connsiteY35" fmla="*/ 279559 h 390525"/>
                  <a:gd name="connsiteX36" fmla="*/ 415766 w 438150"/>
                  <a:gd name="connsiteY36" fmla="*/ 115729 h 390525"/>
                  <a:gd name="connsiteX37" fmla="*/ 431959 w 438150"/>
                  <a:gd name="connsiteY37" fmla="*/ 100489 h 390525"/>
                  <a:gd name="connsiteX38" fmla="*/ 98584 w 438150"/>
                  <a:gd name="connsiteY38" fmla="*/ 51911 h 390525"/>
                  <a:gd name="connsiteX39" fmla="*/ 234791 w 438150"/>
                  <a:gd name="connsiteY39" fmla="*/ 51911 h 390525"/>
                  <a:gd name="connsiteX40" fmla="*/ 234791 w 438150"/>
                  <a:gd name="connsiteY40" fmla="*/ 172879 h 390525"/>
                  <a:gd name="connsiteX41" fmla="*/ 98584 w 438150"/>
                  <a:gd name="connsiteY41" fmla="*/ 172879 h 390525"/>
                  <a:gd name="connsiteX42" fmla="*/ 98584 w 438150"/>
                  <a:gd name="connsiteY42" fmla="*/ 5191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8150" h="390525">
                    <a:moveTo>
                      <a:pt x="431959" y="100489"/>
                    </a:moveTo>
                    <a:lnTo>
                      <a:pt x="389096" y="57626"/>
                    </a:lnTo>
                    <a:lnTo>
                      <a:pt x="389096" y="57626"/>
                    </a:lnTo>
                    <a:lnTo>
                      <a:pt x="349091" y="17621"/>
                    </a:lnTo>
                    <a:lnTo>
                      <a:pt x="328136" y="38576"/>
                    </a:lnTo>
                    <a:lnTo>
                      <a:pt x="368141" y="78581"/>
                    </a:lnTo>
                    <a:lnTo>
                      <a:pt x="346234" y="100489"/>
                    </a:lnTo>
                    <a:lnTo>
                      <a:pt x="386239" y="140494"/>
                    </a:lnTo>
                    <a:lnTo>
                      <a:pt x="386239" y="279559"/>
                    </a:lnTo>
                    <a:cubicBezTo>
                      <a:pt x="386239" y="288131"/>
                      <a:pt x="379571" y="294799"/>
                      <a:pt x="370999" y="294799"/>
                    </a:cubicBezTo>
                    <a:lnTo>
                      <a:pt x="355759" y="294799"/>
                    </a:lnTo>
                    <a:cubicBezTo>
                      <a:pt x="347186" y="294799"/>
                      <a:pt x="340519" y="288131"/>
                      <a:pt x="340519" y="279559"/>
                    </a:cubicBezTo>
                    <a:lnTo>
                      <a:pt x="340519" y="173831"/>
                    </a:lnTo>
                    <a:cubicBezTo>
                      <a:pt x="340519" y="149066"/>
                      <a:pt x="320516" y="128111"/>
                      <a:pt x="294799" y="128111"/>
                    </a:cubicBezTo>
                    <a:lnTo>
                      <a:pt x="279559" y="128111"/>
                    </a:lnTo>
                    <a:lnTo>
                      <a:pt x="279559" y="37624"/>
                    </a:lnTo>
                    <a:cubicBezTo>
                      <a:pt x="279559" y="21431"/>
                      <a:pt x="266224" y="7144"/>
                      <a:pt x="249079" y="7144"/>
                    </a:cubicBezTo>
                    <a:lnTo>
                      <a:pt x="83344" y="7144"/>
                    </a:lnTo>
                    <a:cubicBezTo>
                      <a:pt x="67151" y="7144"/>
                      <a:pt x="52864" y="20479"/>
                      <a:pt x="52864" y="37624"/>
                    </a:cubicBezTo>
                    <a:lnTo>
                      <a:pt x="52864" y="355759"/>
                    </a:lnTo>
                    <a:lnTo>
                      <a:pt x="7144" y="355759"/>
                    </a:lnTo>
                    <a:lnTo>
                      <a:pt x="7144" y="386239"/>
                    </a:lnTo>
                    <a:lnTo>
                      <a:pt x="82391" y="386239"/>
                    </a:lnTo>
                    <a:cubicBezTo>
                      <a:pt x="82391" y="386239"/>
                      <a:pt x="82391" y="386239"/>
                      <a:pt x="82391" y="386239"/>
                    </a:cubicBezTo>
                    <a:lnTo>
                      <a:pt x="249079" y="386239"/>
                    </a:lnTo>
                    <a:cubicBezTo>
                      <a:pt x="249079" y="386239"/>
                      <a:pt x="249079" y="386239"/>
                      <a:pt x="249079" y="386239"/>
                    </a:cubicBezTo>
                    <a:lnTo>
                      <a:pt x="324326" y="386239"/>
                    </a:lnTo>
                    <a:lnTo>
                      <a:pt x="324326" y="355759"/>
                    </a:lnTo>
                    <a:lnTo>
                      <a:pt x="278606" y="355759"/>
                    </a:lnTo>
                    <a:lnTo>
                      <a:pt x="278606" y="158591"/>
                    </a:lnTo>
                    <a:lnTo>
                      <a:pt x="293846" y="158591"/>
                    </a:lnTo>
                    <a:cubicBezTo>
                      <a:pt x="302419" y="158591"/>
                      <a:pt x="309086" y="165259"/>
                      <a:pt x="309086" y="173831"/>
                    </a:cubicBezTo>
                    <a:lnTo>
                      <a:pt x="309086" y="279559"/>
                    </a:lnTo>
                    <a:cubicBezTo>
                      <a:pt x="309086" y="304324"/>
                      <a:pt x="329089" y="325279"/>
                      <a:pt x="354806" y="325279"/>
                    </a:cubicBezTo>
                    <a:lnTo>
                      <a:pt x="370046" y="325279"/>
                    </a:lnTo>
                    <a:cubicBezTo>
                      <a:pt x="394811" y="325279"/>
                      <a:pt x="415766" y="305276"/>
                      <a:pt x="415766" y="279559"/>
                    </a:cubicBezTo>
                    <a:lnTo>
                      <a:pt x="415766" y="115729"/>
                    </a:lnTo>
                    <a:lnTo>
                      <a:pt x="431959" y="100489"/>
                    </a:lnTo>
                    <a:close/>
                    <a:moveTo>
                      <a:pt x="98584" y="51911"/>
                    </a:moveTo>
                    <a:lnTo>
                      <a:pt x="234791" y="51911"/>
                    </a:lnTo>
                    <a:lnTo>
                      <a:pt x="234791" y="172879"/>
                    </a:lnTo>
                    <a:lnTo>
                      <a:pt x="98584" y="172879"/>
                    </a:lnTo>
                    <a:lnTo>
                      <a:pt x="98584" y="51911"/>
                    </a:lnTo>
                    <a:close/>
                  </a:path>
                </a:pathLst>
              </a:custGeom>
              <a:solidFill>
                <a:srgbClr val="FFFFFF"/>
              </a:solidFill>
              <a:ln w="9525" cap="flat">
                <a:solidFill>
                  <a:srgbClr val="049648"/>
                </a:solidFill>
                <a:prstDash val="solid"/>
                <a:miter/>
              </a:ln>
            </p:spPr>
            <p:txBody>
              <a:bodyPr rtlCol="0" anchor="ctr"/>
              <a:lstStyle/>
              <a:p>
                <a:endParaRPr lang="en-US" sz="2400" dirty="0"/>
              </a:p>
            </p:txBody>
          </p:sp>
          <p:sp>
            <p:nvSpPr>
              <p:cNvPr id="64" name="TextBox 63">
                <a:extLst>
                  <a:ext uri="{FF2B5EF4-FFF2-40B4-BE49-F238E27FC236}">
                    <a16:creationId xmlns:a16="http://schemas.microsoft.com/office/drawing/2014/main" id="{F5C3B529-343C-4BEE-9020-507876FA3F91}"/>
                  </a:ext>
                </a:extLst>
              </p:cNvPr>
              <p:cNvSpPr txBox="1"/>
              <p:nvPr/>
            </p:nvSpPr>
            <p:spPr>
              <a:xfrm>
                <a:off x="3195171" y="2317675"/>
                <a:ext cx="1003000" cy="515478"/>
              </a:xfrm>
              <a:prstGeom prst="rect">
                <a:avLst/>
              </a:prstGeom>
              <a:noFill/>
            </p:spPr>
            <p:txBody>
              <a:bodyPr wrap="square" rtlCol="0">
                <a:spAutoFit/>
              </a:bodyPr>
              <a:lstStyle/>
              <a:p>
                <a:pPr algn="ctr">
                  <a:spcBef>
                    <a:spcPts val="400"/>
                  </a:spcBef>
                </a:pPr>
                <a:r>
                  <a:rPr lang="en-US" sz="1400" dirty="0"/>
                  <a:t>2</a:t>
                </a:r>
              </a:p>
              <a:p>
                <a:pPr algn="ctr">
                  <a:spcBef>
                    <a:spcPts val="400"/>
                  </a:spcBef>
                </a:pPr>
                <a:r>
                  <a:rPr lang="en-US" sz="1200" b="1" dirty="0"/>
                  <a:t>240,000 </a:t>
                </a:r>
                <a:r>
                  <a:rPr lang="en-US" sz="1067" b="1" dirty="0"/>
                  <a:t>MT</a:t>
                </a:r>
                <a:br>
                  <a:rPr lang="en-US" sz="1200" dirty="0"/>
                </a:br>
                <a:r>
                  <a:rPr lang="en-US" sz="933" dirty="0"/>
                  <a:t>capacity</a:t>
                </a:r>
                <a:endParaRPr lang="en-US" sz="1200" dirty="0"/>
              </a:p>
            </p:txBody>
          </p:sp>
          <p:cxnSp>
            <p:nvCxnSpPr>
              <p:cNvPr id="65" name="Straight Connector 64">
                <a:extLst>
                  <a:ext uri="{FF2B5EF4-FFF2-40B4-BE49-F238E27FC236}">
                    <a16:creationId xmlns:a16="http://schemas.microsoft.com/office/drawing/2014/main" id="{8390E01A-CFDA-4517-937F-00817AAA632A}"/>
                  </a:ext>
                </a:extLst>
              </p:cNvPr>
              <p:cNvCxnSpPr>
                <a:cxnSpLocks/>
              </p:cNvCxnSpPr>
              <p:nvPr/>
            </p:nvCxnSpPr>
            <p:spPr>
              <a:xfrm flipV="1">
                <a:off x="3897680" y="2202572"/>
                <a:ext cx="384234" cy="157655"/>
              </a:xfrm>
              <a:prstGeom prst="line">
                <a:avLst/>
              </a:prstGeom>
              <a:ln w="3175">
                <a:tailEnd type="oval"/>
              </a:ln>
              <a:effectLst/>
            </p:spPr>
            <p:style>
              <a:lnRef idx="2">
                <a:schemeClr val="accent1"/>
              </a:lnRef>
              <a:fillRef idx="0">
                <a:schemeClr val="accent1"/>
              </a:fillRef>
              <a:effectRef idx="1">
                <a:schemeClr val="accent1"/>
              </a:effectRef>
              <a:fontRef idx="minor">
                <a:schemeClr val="tx1"/>
              </a:fontRef>
            </p:style>
          </p:cxnSp>
          <p:sp>
            <p:nvSpPr>
              <p:cNvPr id="69" name="Freeform: Shape 68">
                <a:extLst>
                  <a:ext uri="{FF2B5EF4-FFF2-40B4-BE49-F238E27FC236}">
                    <a16:creationId xmlns:a16="http://schemas.microsoft.com/office/drawing/2014/main" id="{C1FDB65A-6544-4B35-8ADE-7A58E0D03862}"/>
                  </a:ext>
                </a:extLst>
              </p:cNvPr>
              <p:cNvSpPr/>
              <p:nvPr/>
            </p:nvSpPr>
            <p:spPr>
              <a:xfrm>
                <a:off x="3772984" y="1469573"/>
                <a:ext cx="437661" cy="390090"/>
              </a:xfrm>
              <a:custGeom>
                <a:avLst/>
                <a:gdLst>
                  <a:gd name="connsiteX0" fmla="*/ 431959 w 438150"/>
                  <a:gd name="connsiteY0" fmla="*/ 100489 h 390525"/>
                  <a:gd name="connsiteX1" fmla="*/ 389096 w 438150"/>
                  <a:gd name="connsiteY1" fmla="*/ 57626 h 390525"/>
                  <a:gd name="connsiteX2" fmla="*/ 389096 w 438150"/>
                  <a:gd name="connsiteY2" fmla="*/ 57626 h 390525"/>
                  <a:gd name="connsiteX3" fmla="*/ 349091 w 438150"/>
                  <a:gd name="connsiteY3" fmla="*/ 17621 h 390525"/>
                  <a:gd name="connsiteX4" fmla="*/ 328136 w 438150"/>
                  <a:gd name="connsiteY4" fmla="*/ 38576 h 390525"/>
                  <a:gd name="connsiteX5" fmla="*/ 368141 w 438150"/>
                  <a:gd name="connsiteY5" fmla="*/ 78581 h 390525"/>
                  <a:gd name="connsiteX6" fmla="*/ 346234 w 438150"/>
                  <a:gd name="connsiteY6" fmla="*/ 100489 h 390525"/>
                  <a:gd name="connsiteX7" fmla="*/ 386239 w 438150"/>
                  <a:gd name="connsiteY7" fmla="*/ 140494 h 390525"/>
                  <a:gd name="connsiteX8" fmla="*/ 386239 w 438150"/>
                  <a:gd name="connsiteY8" fmla="*/ 279559 h 390525"/>
                  <a:gd name="connsiteX9" fmla="*/ 370999 w 438150"/>
                  <a:gd name="connsiteY9" fmla="*/ 294799 h 390525"/>
                  <a:gd name="connsiteX10" fmla="*/ 355759 w 438150"/>
                  <a:gd name="connsiteY10" fmla="*/ 294799 h 390525"/>
                  <a:gd name="connsiteX11" fmla="*/ 340519 w 438150"/>
                  <a:gd name="connsiteY11" fmla="*/ 279559 h 390525"/>
                  <a:gd name="connsiteX12" fmla="*/ 340519 w 438150"/>
                  <a:gd name="connsiteY12" fmla="*/ 173831 h 390525"/>
                  <a:gd name="connsiteX13" fmla="*/ 294799 w 438150"/>
                  <a:gd name="connsiteY13" fmla="*/ 128111 h 390525"/>
                  <a:gd name="connsiteX14" fmla="*/ 279559 w 438150"/>
                  <a:gd name="connsiteY14" fmla="*/ 128111 h 390525"/>
                  <a:gd name="connsiteX15" fmla="*/ 279559 w 438150"/>
                  <a:gd name="connsiteY15" fmla="*/ 37624 h 390525"/>
                  <a:gd name="connsiteX16" fmla="*/ 249079 w 438150"/>
                  <a:gd name="connsiteY16" fmla="*/ 7144 h 390525"/>
                  <a:gd name="connsiteX17" fmla="*/ 83344 w 438150"/>
                  <a:gd name="connsiteY17" fmla="*/ 7144 h 390525"/>
                  <a:gd name="connsiteX18" fmla="*/ 52864 w 438150"/>
                  <a:gd name="connsiteY18" fmla="*/ 37624 h 390525"/>
                  <a:gd name="connsiteX19" fmla="*/ 52864 w 438150"/>
                  <a:gd name="connsiteY19" fmla="*/ 355759 h 390525"/>
                  <a:gd name="connsiteX20" fmla="*/ 7144 w 438150"/>
                  <a:gd name="connsiteY20" fmla="*/ 355759 h 390525"/>
                  <a:gd name="connsiteX21" fmla="*/ 7144 w 438150"/>
                  <a:gd name="connsiteY21" fmla="*/ 386239 h 390525"/>
                  <a:gd name="connsiteX22" fmla="*/ 82391 w 438150"/>
                  <a:gd name="connsiteY22" fmla="*/ 386239 h 390525"/>
                  <a:gd name="connsiteX23" fmla="*/ 82391 w 438150"/>
                  <a:gd name="connsiteY23" fmla="*/ 386239 h 390525"/>
                  <a:gd name="connsiteX24" fmla="*/ 249079 w 438150"/>
                  <a:gd name="connsiteY24" fmla="*/ 386239 h 390525"/>
                  <a:gd name="connsiteX25" fmla="*/ 249079 w 438150"/>
                  <a:gd name="connsiteY25" fmla="*/ 386239 h 390525"/>
                  <a:gd name="connsiteX26" fmla="*/ 324326 w 438150"/>
                  <a:gd name="connsiteY26" fmla="*/ 386239 h 390525"/>
                  <a:gd name="connsiteX27" fmla="*/ 324326 w 438150"/>
                  <a:gd name="connsiteY27" fmla="*/ 355759 h 390525"/>
                  <a:gd name="connsiteX28" fmla="*/ 278606 w 438150"/>
                  <a:gd name="connsiteY28" fmla="*/ 355759 h 390525"/>
                  <a:gd name="connsiteX29" fmla="*/ 278606 w 438150"/>
                  <a:gd name="connsiteY29" fmla="*/ 158591 h 390525"/>
                  <a:gd name="connsiteX30" fmla="*/ 293846 w 438150"/>
                  <a:gd name="connsiteY30" fmla="*/ 158591 h 390525"/>
                  <a:gd name="connsiteX31" fmla="*/ 309086 w 438150"/>
                  <a:gd name="connsiteY31" fmla="*/ 173831 h 390525"/>
                  <a:gd name="connsiteX32" fmla="*/ 309086 w 438150"/>
                  <a:gd name="connsiteY32" fmla="*/ 279559 h 390525"/>
                  <a:gd name="connsiteX33" fmla="*/ 354806 w 438150"/>
                  <a:gd name="connsiteY33" fmla="*/ 325279 h 390525"/>
                  <a:gd name="connsiteX34" fmla="*/ 370046 w 438150"/>
                  <a:gd name="connsiteY34" fmla="*/ 325279 h 390525"/>
                  <a:gd name="connsiteX35" fmla="*/ 415766 w 438150"/>
                  <a:gd name="connsiteY35" fmla="*/ 279559 h 390525"/>
                  <a:gd name="connsiteX36" fmla="*/ 415766 w 438150"/>
                  <a:gd name="connsiteY36" fmla="*/ 115729 h 390525"/>
                  <a:gd name="connsiteX37" fmla="*/ 431959 w 438150"/>
                  <a:gd name="connsiteY37" fmla="*/ 100489 h 390525"/>
                  <a:gd name="connsiteX38" fmla="*/ 98584 w 438150"/>
                  <a:gd name="connsiteY38" fmla="*/ 51911 h 390525"/>
                  <a:gd name="connsiteX39" fmla="*/ 234791 w 438150"/>
                  <a:gd name="connsiteY39" fmla="*/ 51911 h 390525"/>
                  <a:gd name="connsiteX40" fmla="*/ 234791 w 438150"/>
                  <a:gd name="connsiteY40" fmla="*/ 172879 h 390525"/>
                  <a:gd name="connsiteX41" fmla="*/ 98584 w 438150"/>
                  <a:gd name="connsiteY41" fmla="*/ 172879 h 390525"/>
                  <a:gd name="connsiteX42" fmla="*/ 98584 w 438150"/>
                  <a:gd name="connsiteY42" fmla="*/ 5191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8150" h="390525">
                    <a:moveTo>
                      <a:pt x="431959" y="100489"/>
                    </a:moveTo>
                    <a:lnTo>
                      <a:pt x="389096" y="57626"/>
                    </a:lnTo>
                    <a:lnTo>
                      <a:pt x="389096" y="57626"/>
                    </a:lnTo>
                    <a:lnTo>
                      <a:pt x="349091" y="17621"/>
                    </a:lnTo>
                    <a:lnTo>
                      <a:pt x="328136" y="38576"/>
                    </a:lnTo>
                    <a:lnTo>
                      <a:pt x="368141" y="78581"/>
                    </a:lnTo>
                    <a:lnTo>
                      <a:pt x="346234" y="100489"/>
                    </a:lnTo>
                    <a:lnTo>
                      <a:pt x="386239" y="140494"/>
                    </a:lnTo>
                    <a:lnTo>
                      <a:pt x="386239" y="279559"/>
                    </a:lnTo>
                    <a:cubicBezTo>
                      <a:pt x="386239" y="288131"/>
                      <a:pt x="379571" y="294799"/>
                      <a:pt x="370999" y="294799"/>
                    </a:cubicBezTo>
                    <a:lnTo>
                      <a:pt x="355759" y="294799"/>
                    </a:lnTo>
                    <a:cubicBezTo>
                      <a:pt x="347186" y="294799"/>
                      <a:pt x="340519" y="288131"/>
                      <a:pt x="340519" y="279559"/>
                    </a:cubicBezTo>
                    <a:lnTo>
                      <a:pt x="340519" y="173831"/>
                    </a:lnTo>
                    <a:cubicBezTo>
                      <a:pt x="340519" y="149066"/>
                      <a:pt x="320516" y="128111"/>
                      <a:pt x="294799" y="128111"/>
                    </a:cubicBezTo>
                    <a:lnTo>
                      <a:pt x="279559" y="128111"/>
                    </a:lnTo>
                    <a:lnTo>
                      <a:pt x="279559" y="37624"/>
                    </a:lnTo>
                    <a:cubicBezTo>
                      <a:pt x="279559" y="21431"/>
                      <a:pt x="266224" y="7144"/>
                      <a:pt x="249079" y="7144"/>
                    </a:cubicBezTo>
                    <a:lnTo>
                      <a:pt x="83344" y="7144"/>
                    </a:lnTo>
                    <a:cubicBezTo>
                      <a:pt x="67151" y="7144"/>
                      <a:pt x="52864" y="20479"/>
                      <a:pt x="52864" y="37624"/>
                    </a:cubicBezTo>
                    <a:lnTo>
                      <a:pt x="52864" y="355759"/>
                    </a:lnTo>
                    <a:lnTo>
                      <a:pt x="7144" y="355759"/>
                    </a:lnTo>
                    <a:lnTo>
                      <a:pt x="7144" y="386239"/>
                    </a:lnTo>
                    <a:lnTo>
                      <a:pt x="82391" y="386239"/>
                    </a:lnTo>
                    <a:cubicBezTo>
                      <a:pt x="82391" y="386239"/>
                      <a:pt x="82391" y="386239"/>
                      <a:pt x="82391" y="386239"/>
                    </a:cubicBezTo>
                    <a:lnTo>
                      <a:pt x="249079" y="386239"/>
                    </a:lnTo>
                    <a:cubicBezTo>
                      <a:pt x="249079" y="386239"/>
                      <a:pt x="249079" y="386239"/>
                      <a:pt x="249079" y="386239"/>
                    </a:cubicBezTo>
                    <a:lnTo>
                      <a:pt x="324326" y="386239"/>
                    </a:lnTo>
                    <a:lnTo>
                      <a:pt x="324326" y="355759"/>
                    </a:lnTo>
                    <a:lnTo>
                      <a:pt x="278606" y="355759"/>
                    </a:lnTo>
                    <a:lnTo>
                      <a:pt x="278606" y="158591"/>
                    </a:lnTo>
                    <a:lnTo>
                      <a:pt x="293846" y="158591"/>
                    </a:lnTo>
                    <a:cubicBezTo>
                      <a:pt x="302419" y="158591"/>
                      <a:pt x="309086" y="165259"/>
                      <a:pt x="309086" y="173831"/>
                    </a:cubicBezTo>
                    <a:lnTo>
                      <a:pt x="309086" y="279559"/>
                    </a:lnTo>
                    <a:cubicBezTo>
                      <a:pt x="309086" y="304324"/>
                      <a:pt x="329089" y="325279"/>
                      <a:pt x="354806" y="325279"/>
                    </a:cubicBezTo>
                    <a:lnTo>
                      <a:pt x="370046" y="325279"/>
                    </a:lnTo>
                    <a:cubicBezTo>
                      <a:pt x="394811" y="325279"/>
                      <a:pt x="415766" y="305276"/>
                      <a:pt x="415766" y="279559"/>
                    </a:cubicBezTo>
                    <a:lnTo>
                      <a:pt x="415766" y="115729"/>
                    </a:lnTo>
                    <a:lnTo>
                      <a:pt x="431959" y="100489"/>
                    </a:lnTo>
                    <a:close/>
                    <a:moveTo>
                      <a:pt x="98584" y="51911"/>
                    </a:moveTo>
                    <a:lnTo>
                      <a:pt x="234791" y="51911"/>
                    </a:lnTo>
                    <a:lnTo>
                      <a:pt x="234791" y="172879"/>
                    </a:lnTo>
                    <a:lnTo>
                      <a:pt x="98584" y="172879"/>
                    </a:lnTo>
                    <a:lnTo>
                      <a:pt x="98584" y="51911"/>
                    </a:lnTo>
                    <a:close/>
                  </a:path>
                </a:pathLst>
              </a:custGeom>
              <a:solidFill>
                <a:srgbClr val="FFFFFF"/>
              </a:solidFill>
              <a:ln w="9525" cap="flat">
                <a:solidFill>
                  <a:srgbClr val="049648"/>
                </a:solidFill>
                <a:prstDash val="solid"/>
                <a:miter/>
              </a:ln>
            </p:spPr>
            <p:txBody>
              <a:bodyPr rtlCol="0" anchor="ctr"/>
              <a:lstStyle/>
              <a:p>
                <a:endParaRPr lang="en-US" sz="2400" dirty="0"/>
              </a:p>
            </p:txBody>
          </p:sp>
          <p:sp>
            <p:nvSpPr>
              <p:cNvPr id="70" name="TextBox 69">
                <a:extLst>
                  <a:ext uri="{FF2B5EF4-FFF2-40B4-BE49-F238E27FC236}">
                    <a16:creationId xmlns:a16="http://schemas.microsoft.com/office/drawing/2014/main" id="{6EC0BC57-2EC6-4C92-97CF-14DCD7D9A436}"/>
                  </a:ext>
                </a:extLst>
              </p:cNvPr>
              <p:cNvSpPr txBox="1"/>
              <p:nvPr/>
            </p:nvSpPr>
            <p:spPr>
              <a:xfrm>
                <a:off x="3452158" y="1622066"/>
                <a:ext cx="1003000" cy="515478"/>
              </a:xfrm>
              <a:prstGeom prst="rect">
                <a:avLst/>
              </a:prstGeom>
              <a:noFill/>
            </p:spPr>
            <p:txBody>
              <a:bodyPr wrap="square" rtlCol="0">
                <a:spAutoFit/>
              </a:bodyPr>
              <a:lstStyle/>
              <a:p>
                <a:pPr algn="ctr">
                  <a:spcBef>
                    <a:spcPts val="400"/>
                  </a:spcBef>
                </a:pPr>
                <a:r>
                  <a:rPr lang="en-US" sz="1400" dirty="0"/>
                  <a:t>1</a:t>
                </a:r>
              </a:p>
              <a:p>
                <a:pPr algn="ctr">
                  <a:spcBef>
                    <a:spcPts val="400"/>
                  </a:spcBef>
                </a:pPr>
                <a:r>
                  <a:rPr lang="en-US" sz="1200" b="1" dirty="0"/>
                  <a:t>500,000 </a:t>
                </a:r>
                <a:r>
                  <a:rPr lang="en-US" sz="1067" b="1" dirty="0"/>
                  <a:t>MT</a:t>
                </a:r>
                <a:br>
                  <a:rPr lang="en-US" sz="1200" b="1" dirty="0"/>
                </a:br>
                <a:r>
                  <a:rPr lang="en-US" sz="933" dirty="0"/>
                  <a:t>capacity</a:t>
                </a:r>
                <a:endParaRPr lang="en-US" sz="1200" dirty="0"/>
              </a:p>
            </p:txBody>
          </p:sp>
          <p:cxnSp>
            <p:nvCxnSpPr>
              <p:cNvPr id="71" name="Straight Connector 70">
                <a:extLst>
                  <a:ext uri="{FF2B5EF4-FFF2-40B4-BE49-F238E27FC236}">
                    <a16:creationId xmlns:a16="http://schemas.microsoft.com/office/drawing/2014/main" id="{5C20692F-9778-45C3-950B-271C45E0FFE8}"/>
                  </a:ext>
                </a:extLst>
              </p:cNvPr>
              <p:cNvCxnSpPr>
                <a:cxnSpLocks/>
              </p:cNvCxnSpPr>
              <p:nvPr/>
            </p:nvCxnSpPr>
            <p:spPr>
              <a:xfrm>
                <a:off x="4135200" y="1703305"/>
                <a:ext cx="217969" cy="361610"/>
              </a:xfrm>
              <a:prstGeom prst="line">
                <a:avLst/>
              </a:prstGeom>
              <a:ln w="3175">
                <a:tailEnd type="oval"/>
              </a:ln>
              <a:effectLst/>
            </p:spPr>
            <p:style>
              <a:lnRef idx="2">
                <a:schemeClr val="accent1"/>
              </a:lnRef>
              <a:fillRef idx="0">
                <a:schemeClr val="accent1"/>
              </a:fillRef>
              <a:effectRef idx="1">
                <a:schemeClr val="accent1"/>
              </a:effectRef>
              <a:fontRef idx="minor">
                <a:schemeClr val="tx1"/>
              </a:fontRef>
            </p:style>
          </p:cxnSp>
          <p:grpSp>
            <p:nvGrpSpPr>
              <p:cNvPr id="76" name="Group 75">
                <a:extLst>
                  <a:ext uri="{FF2B5EF4-FFF2-40B4-BE49-F238E27FC236}">
                    <a16:creationId xmlns:a16="http://schemas.microsoft.com/office/drawing/2014/main" id="{82D0D234-B30E-4AB3-B96F-E129EEA18AF5}"/>
                  </a:ext>
                </a:extLst>
              </p:cNvPr>
              <p:cNvGrpSpPr/>
              <p:nvPr/>
            </p:nvGrpSpPr>
            <p:grpSpPr>
              <a:xfrm>
                <a:off x="2472729" y="624639"/>
                <a:ext cx="2098340" cy="1137502"/>
                <a:chOff x="1094414" y="3159369"/>
                <a:chExt cx="2098340" cy="1137502"/>
              </a:xfrm>
            </p:grpSpPr>
            <p:sp>
              <p:nvSpPr>
                <p:cNvPr id="77" name="Freeform: Shape 76">
                  <a:extLst>
                    <a:ext uri="{FF2B5EF4-FFF2-40B4-BE49-F238E27FC236}">
                      <a16:creationId xmlns:a16="http://schemas.microsoft.com/office/drawing/2014/main" id="{C1D83FC5-E1CE-41E6-92E8-2B7FC93353BF}"/>
                    </a:ext>
                  </a:extLst>
                </p:cNvPr>
                <p:cNvSpPr/>
                <p:nvPr/>
              </p:nvSpPr>
              <p:spPr>
                <a:xfrm>
                  <a:off x="1975061" y="3159369"/>
                  <a:ext cx="437661" cy="390090"/>
                </a:xfrm>
                <a:custGeom>
                  <a:avLst/>
                  <a:gdLst>
                    <a:gd name="connsiteX0" fmla="*/ 431959 w 438150"/>
                    <a:gd name="connsiteY0" fmla="*/ 100489 h 390525"/>
                    <a:gd name="connsiteX1" fmla="*/ 389096 w 438150"/>
                    <a:gd name="connsiteY1" fmla="*/ 57626 h 390525"/>
                    <a:gd name="connsiteX2" fmla="*/ 389096 w 438150"/>
                    <a:gd name="connsiteY2" fmla="*/ 57626 h 390525"/>
                    <a:gd name="connsiteX3" fmla="*/ 349091 w 438150"/>
                    <a:gd name="connsiteY3" fmla="*/ 17621 h 390525"/>
                    <a:gd name="connsiteX4" fmla="*/ 328136 w 438150"/>
                    <a:gd name="connsiteY4" fmla="*/ 38576 h 390525"/>
                    <a:gd name="connsiteX5" fmla="*/ 368141 w 438150"/>
                    <a:gd name="connsiteY5" fmla="*/ 78581 h 390525"/>
                    <a:gd name="connsiteX6" fmla="*/ 346234 w 438150"/>
                    <a:gd name="connsiteY6" fmla="*/ 100489 h 390525"/>
                    <a:gd name="connsiteX7" fmla="*/ 386239 w 438150"/>
                    <a:gd name="connsiteY7" fmla="*/ 140494 h 390525"/>
                    <a:gd name="connsiteX8" fmla="*/ 386239 w 438150"/>
                    <a:gd name="connsiteY8" fmla="*/ 279559 h 390525"/>
                    <a:gd name="connsiteX9" fmla="*/ 370999 w 438150"/>
                    <a:gd name="connsiteY9" fmla="*/ 294799 h 390525"/>
                    <a:gd name="connsiteX10" fmla="*/ 355759 w 438150"/>
                    <a:gd name="connsiteY10" fmla="*/ 294799 h 390525"/>
                    <a:gd name="connsiteX11" fmla="*/ 340519 w 438150"/>
                    <a:gd name="connsiteY11" fmla="*/ 279559 h 390525"/>
                    <a:gd name="connsiteX12" fmla="*/ 340519 w 438150"/>
                    <a:gd name="connsiteY12" fmla="*/ 173831 h 390525"/>
                    <a:gd name="connsiteX13" fmla="*/ 294799 w 438150"/>
                    <a:gd name="connsiteY13" fmla="*/ 128111 h 390525"/>
                    <a:gd name="connsiteX14" fmla="*/ 279559 w 438150"/>
                    <a:gd name="connsiteY14" fmla="*/ 128111 h 390525"/>
                    <a:gd name="connsiteX15" fmla="*/ 279559 w 438150"/>
                    <a:gd name="connsiteY15" fmla="*/ 37624 h 390525"/>
                    <a:gd name="connsiteX16" fmla="*/ 249079 w 438150"/>
                    <a:gd name="connsiteY16" fmla="*/ 7144 h 390525"/>
                    <a:gd name="connsiteX17" fmla="*/ 83344 w 438150"/>
                    <a:gd name="connsiteY17" fmla="*/ 7144 h 390525"/>
                    <a:gd name="connsiteX18" fmla="*/ 52864 w 438150"/>
                    <a:gd name="connsiteY18" fmla="*/ 37624 h 390525"/>
                    <a:gd name="connsiteX19" fmla="*/ 52864 w 438150"/>
                    <a:gd name="connsiteY19" fmla="*/ 355759 h 390525"/>
                    <a:gd name="connsiteX20" fmla="*/ 7144 w 438150"/>
                    <a:gd name="connsiteY20" fmla="*/ 355759 h 390525"/>
                    <a:gd name="connsiteX21" fmla="*/ 7144 w 438150"/>
                    <a:gd name="connsiteY21" fmla="*/ 386239 h 390525"/>
                    <a:gd name="connsiteX22" fmla="*/ 82391 w 438150"/>
                    <a:gd name="connsiteY22" fmla="*/ 386239 h 390525"/>
                    <a:gd name="connsiteX23" fmla="*/ 82391 w 438150"/>
                    <a:gd name="connsiteY23" fmla="*/ 386239 h 390525"/>
                    <a:gd name="connsiteX24" fmla="*/ 249079 w 438150"/>
                    <a:gd name="connsiteY24" fmla="*/ 386239 h 390525"/>
                    <a:gd name="connsiteX25" fmla="*/ 249079 w 438150"/>
                    <a:gd name="connsiteY25" fmla="*/ 386239 h 390525"/>
                    <a:gd name="connsiteX26" fmla="*/ 324326 w 438150"/>
                    <a:gd name="connsiteY26" fmla="*/ 386239 h 390525"/>
                    <a:gd name="connsiteX27" fmla="*/ 324326 w 438150"/>
                    <a:gd name="connsiteY27" fmla="*/ 355759 h 390525"/>
                    <a:gd name="connsiteX28" fmla="*/ 278606 w 438150"/>
                    <a:gd name="connsiteY28" fmla="*/ 355759 h 390525"/>
                    <a:gd name="connsiteX29" fmla="*/ 278606 w 438150"/>
                    <a:gd name="connsiteY29" fmla="*/ 158591 h 390525"/>
                    <a:gd name="connsiteX30" fmla="*/ 293846 w 438150"/>
                    <a:gd name="connsiteY30" fmla="*/ 158591 h 390525"/>
                    <a:gd name="connsiteX31" fmla="*/ 309086 w 438150"/>
                    <a:gd name="connsiteY31" fmla="*/ 173831 h 390525"/>
                    <a:gd name="connsiteX32" fmla="*/ 309086 w 438150"/>
                    <a:gd name="connsiteY32" fmla="*/ 279559 h 390525"/>
                    <a:gd name="connsiteX33" fmla="*/ 354806 w 438150"/>
                    <a:gd name="connsiteY33" fmla="*/ 325279 h 390525"/>
                    <a:gd name="connsiteX34" fmla="*/ 370046 w 438150"/>
                    <a:gd name="connsiteY34" fmla="*/ 325279 h 390525"/>
                    <a:gd name="connsiteX35" fmla="*/ 415766 w 438150"/>
                    <a:gd name="connsiteY35" fmla="*/ 279559 h 390525"/>
                    <a:gd name="connsiteX36" fmla="*/ 415766 w 438150"/>
                    <a:gd name="connsiteY36" fmla="*/ 115729 h 390525"/>
                    <a:gd name="connsiteX37" fmla="*/ 431959 w 438150"/>
                    <a:gd name="connsiteY37" fmla="*/ 100489 h 390525"/>
                    <a:gd name="connsiteX38" fmla="*/ 98584 w 438150"/>
                    <a:gd name="connsiteY38" fmla="*/ 51911 h 390525"/>
                    <a:gd name="connsiteX39" fmla="*/ 234791 w 438150"/>
                    <a:gd name="connsiteY39" fmla="*/ 51911 h 390525"/>
                    <a:gd name="connsiteX40" fmla="*/ 234791 w 438150"/>
                    <a:gd name="connsiteY40" fmla="*/ 172879 h 390525"/>
                    <a:gd name="connsiteX41" fmla="*/ 98584 w 438150"/>
                    <a:gd name="connsiteY41" fmla="*/ 172879 h 390525"/>
                    <a:gd name="connsiteX42" fmla="*/ 98584 w 438150"/>
                    <a:gd name="connsiteY42" fmla="*/ 5191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8150" h="390525">
                      <a:moveTo>
                        <a:pt x="431959" y="100489"/>
                      </a:moveTo>
                      <a:lnTo>
                        <a:pt x="389096" y="57626"/>
                      </a:lnTo>
                      <a:lnTo>
                        <a:pt x="389096" y="57626"/>
                      </a:lnTo>
                      <a:lnTo>
                        <a:pt x="349091" y="17621"/>
                      </a:lnTo>
                      <a:lnTo>
                        <a:pt x="328136" y="38576"/>
                      </a:lnTo>
                      <a:lnTo>
                        <a:pt x="368141" y="78581"/>
                      </a:lnTo>
                      <a:lnTo>
                        <a:pt x="346234" y="100489"/>
                      </a:lnTo>
                      <a:lnTo>
                        <a:pt x="386239" y="140494"/>
                      </a:lnTo>
                      <a:lnTo>
                        <a:pt x="386239" y="279559"/>
                      </a:lnTo>
                      <a:cubicBezTo>
                        <a:pt x="386239" y="288131"/>
                        <a:pt x="379571" y="294799"/>
                        <a:pt x="370999" y="294799"/>
                      </a:cubicBezTo>
                      <a:lnTo>
                        <a:pt x="355759" y="294799"/>
                      </a:lnTo>
                      <a:cubicBezTo>
                        <a:pt x="347186" y="294799"/>
                        <a:pt x="340519" y="288131"/>
                        <a:pt x="340519" y="279559"/>
                      </a:cubicBezTo>
                      <a:lnTo>
                        <a:pt x="340519" y="173831"/>
                      </a:lnTo>
                      <a:cubicBezTo>
                        <a:pt x="340519" y="149066"/>
                        <a:pt x="320516" y="128111"/>
                        <a:pt x="294799" y="128111"/>
                      </a:cubicBezTo>
                      <a:lnTo>
                        <a:pt x="279559" y="128111"/>
                      </a:lnTo>
                      <a:lnTo>
                        <a:pt x="279559" y="37624"/>
                      </a:lnTo>
                      <a:cubicBezTo>
                        <a:pt x="279559" y="21431"/>
                        <a:pt x="266224" y="7144"/>
                        <a:pt x="249079" y="7144"/>
                      </a:cubicBezTo>
                      <a:lnTo>
                        <a:pt x="83344" y="7144"/>
                      </a:lnTo>
                      <a:cubicBezTo>
                        <a:pt x="67151" y="7144"/>
                        <a:pt x="52864" y="20479"/>
                        <a:pt x="52864" y="37624"/>
                      </a:cubicBezTo>
                      <a:lnTo>
                        <a:pt x="52864" y="355759"/>
                      </a:lnTo>
                      <a:lnTo>
                        <a:pt x="7144" y="355759"/>
                      </a:lnTo>
                      <a:lnTo>
                        <a:pt x="7144" y="386239"/>
                      </a:lnTo>
                      <a:lnTo>
                        <a:pt x="82391" y="386239"/>
                      </a:lnTo>
                      <a:cubicBezTo>
                        <a:pt x="82391" y="386239"/>
                        <a:pt x="82391" y="386239"/>
                        <a:pt x="82391" y="386239"/>
                      </a:cubicBezTo>
                      <a:lnTo>
                        <a:pt x="249079" y="386239"/>
                      </a:lnTo>
                      <a:cubicBezTo>
                        <a:pt x="249079" y="386239"/>
                        <a:pt x="249079" y="386239"/>
                        <a:pt x="249079" y="386239"/>
                      </a:cubicBezTo>
                      <a:lnTo>
                        <a:pt x="324326" y="386239"/>
                      </a:lnTo>
                      <a:lnTo>
                        <a:pt x="324326" y="355759"/>
                      </a:lnTo>
                      <a:lnTo>
                        <a:pt x="278606" y="355759"/>
                      </a:lnTo>
                      <a:lnTo>
                        <a:pt x="278606" y="158591"/>
                      </a:lnTo>
                      <a:lnTo>
                        <a:pt x="293846" y="158591"/>
                      </a:lnTo>
                      <a:cubicBezTo>
                        <a:pt x="302419" y="158591"/>
                        <a:pt x="309086" y="165259"/>
                        <a:pt x="309086" y="173831"/>
                      </a:cubicBezTo>
                      <a:lnTo>
                        <a:pt x="309086" y="279559"/>
                      </a:lnTo>
                      <a:cubicBezTo>
                        <a:pt x="309086" y="304324"/>
                        <a:pt x="329089" y="325279"/>
                        <a:pt x="354806" y="325279"/>
                      </a:cubicBezTo>
                      <a:lnTo>
                        <a:pt x="370046" y="325279"/>
                      </a:lnTo>
                      <a:cubicBezTo>
                        <a:pt x="394811" y="325279"/>
                        <a:pt x="415766" y="305276"/>
                        <a:pt x="415766" y="279559"/>
                      </a:cubicBezTo>
                      <a:lnTo>
                        <a:pt x="415766" y="115729"/>
                      </a:lnTo>
                      <a:lnTo>
                        <a:pt x="431959" y="100489"/>
                      </a:lnTo>
                      <a:close/>
                      <a:moveTo>
                        <a:pt x="98584" y="51911"/>
                      </a:moveTo>
                      <a:lnTo>
                        <a:pt x="234791" y="51911"/>
                      </a:lnTo>
                      <a:lnTo>
                        <a:pt x="234791" y="172879"/>
                      </a:lnTo>
                      <a:lnTo>
                        <a:pt x="98584" y="172879"/>
                      </a:lnTo>
                      <a:lnTo>
                        <a:pt x="98584" y="51911"/>
                      </a:lnTo>
                      <a:close/>
                    </a:path>
                  </a:pathLst>
                </a:custGeom>
                <a:solidFill>
                  <a:srgbClr val="FFFFFF"/>
                </a:solidFill>
                <a:ln w="9525" cap="flat">
                  <a:solidFill>
                    <a:srgbClr val="049648"/>
                  </a:solidFill>
                  <a:prstDash val="solid"/>
                  <a:miter/>
                </a:ln>
              </p:spPr>
              <p:txBody>
                <a:bodyPr rtlCol="0" anchor="ctr"/>
                <a:lstStyle/>
                <a:p>
                  <a:pPr>
                    <a:spcBef>
                      <a:spcPts val="400"/>
                    </a:spcBef>
                  </a:pPr>
                  <a:endParaRPr lang="en-US" sz="2133" dirty="0"/>
                </a:p>
              </p:txBody>
            </p:sp>
            <p:sp>
              <p:nvSpPr>
                <p:cNvPr id="78" name="TextBox 77">
                  <a:extLst>
                    <a:ext uri="{FF2B5EF4-FFF2-40B4-BE49-F238E27FC236}">
                      <a16:creationId xmlns:a16="http://schemas.microsoft.com/office/drawing/2014/main" id="{E33DDBE4-68A9-4CFF-84BD-F3DD046E20A6}"/>
                    </a:ext>
                  </a:extLst>
                </p:cNvPr>
                <p:cNvSpPr txBox="1"/>
                <p:nvPr/>
              </p:nvSpPr>
              <p:spPr>
                <a:xfrm>
                  <a:off x="1094414" y="3220134"/>
                  <a:ext cx="1003000" cy="342002"/>
                </a:xfrm>
                <a:prstGeom prst="rect">
                  <a:avLst/>
                </a:prstGeom>
                <a:noFill/>
              </p:spPr>
              <p:txBody>
                <a:bodyPr wrap="square" rtlCol="0">
                  <a:spAutoFit/>
                </a:bodyPr>
                <a:lstStyle/>
                <a:p>
                  <a:pPr algn="ctr">
                    <a:spcBef>
                      <a:spcPts val="400"/>
                    </a:spcBef>
                  </a:pPr>
                  <a:r>
                    <a:rPr lang="en-US" sz="1200" b="1" dirty="0"/>
                    <a:t>180,000 </a:t>
                  </a:r>
                  <a:r>
                    <a:rPr lang="en-US" sz="1067" b="1" dirty="0"/>
                    <a:t>MT</a:t>
                  </a:r>
                  <a:br>
                    <a:rPr lang="en-US" sz="1200" dirty="0"/>
                  </a:br>
                  <a:r>
                    <a:rPr lang="en-US" sz="933" dirty="0"/>
                    <a:t>capacity</a:t>
                  </a:r>
                  <a:endParaRPr lang="en-US" sz="1200" dirty="0"/>
                </a:p>
              </p:txBody>
            </p:sp>
            <p:cxnSp>
              <p:nvCxnSpPr>
                <p:cNvPr id="79" name="Straight Connector 78">
                  <a:extLst>
                    <a:ext uri="{FF2B5EF4-FFF2-40B4-BE49-F238E27FC236}">
                      <a16:creationId xmlns:a16="http://schemas.microsoft.com/office/drawing/2014/main" id="{64BEBB85-1A04-419D-9907-C9AC2A2FACF6}"/>
                    </a:ext>
                  </a:extLst>
                </p:cNvPr>
                <p:cNvCxnSpPr>
                  <a:cxnSpLocks/>
                </p:cNvCxnSpPr>
                <p:nvPr/>
              </p:nvCxnSpPr>
              <p:spPr>
                <a:xfrm>
                  <a:off x="2436167" y="3549459"/>
                  <a:ext cx="756587" cy="747412"/>
                </a:xfrm>
                <a:prstGeom prst="line">
                  <a:avLst/>
                </a:prstGeom>
                <a:ln w="3175">
                  <a:tailEnd type="oval"/>
                </a:ln>
                <a:effectLst/>
              </p:spPr>
              <p:style>
                <a:lnRef idx="2">
                  <a:schemeClr val="accent1"/>
                </a:lnRef>
                <a:fillRef idx="0">
                  <a:schemeClr val="accent1"/>
                </a:fillRef>
                <a:effectRef idx="1">
                  <a:schemeClr val="accent1"/>
                </a:effectRef>
                <a:fontRef idx="minor">
                  <a:schemeClr val="tx1"/>
                </a:fontRef>
              </p:style>
            </p:cxnSp>
          </p:grpSp>
          <p:grpSp>
            <p:nvGrpSpPr>
              <p:cNvPr id="111" name="Group 110">
                <a:extLst>
                  <a:ext uri="{FF2B5EF4-FFF2-40B4-BE49-F238E27FC236}">
                    <a16:creationId xmlns:a16="http://schemas.microsoft.com/office/drawing/2014/main" id="{02E465F5-E02F-4ECA-9087-764C5F8E401A}"/>
                  </a:ext>
                </a:extLst>
              </p:cNvPr>
              <p:cNvGrpSpPr/>
              <p:nvPr/>
            </p:nvGrpSpPr>
            <p:grpSpPr>
              <a:xfrm>
                <a:off x="4455159" y="657428"/>
                <a:ext cx="3172775" cy="1283475"/>
                <a:chOff x="4455159" y="657428"/>
                <a:chExt cx="3172775" cy="1283475"/>
              </a:xfrm>
            </p:grpSpPr>
            <p:sp>
              <p:nvSpPr>
                <p:cNvPr id="81" name="Freeform: Shape 80">
                  <a:extLst>
                    <a:ext uri="{FF2B5EF4-FFF2-40B4-BE49-F238E27FC236}">
                      <a16:creationId xmlns:a16="http://schemas.microsoft.com/office/drawing/2014/main" id="{E2C4025E-3DE3-4166-99C0-2BB068440A9C}"/>
                    </a:ext>
                  </a:extLst>
                </p:cNvPr>
                <p:cNvSpPr/>
                <p:nvPr/>
              </p:nvSpPr>
              <p:spPr>
                <a:xfrm>
                  <a:off x="7053287" y="657428"/>
                  <a:ext cx="390742" cy="372233"/>
                </a:xfrm>
                <a:custGeom>
                  <a:avLst/>
                  <a:gdLst>
                    <a:gd name="connsiteX0" fmla="*/ 431959 w 438150"/>
                    <a:gd name="connsiteY0" fmla="*/ 100489 h 390525"/>
                    <a:gd name="connsiteX1" fmla="*/ 389096 w 438150"/>
                    <a:gd name="connsiteY1" fmla="*/ 57626 h 390525"/>
                    <a:gd name="connsiteX2" fmla="*/ 389096 w 438150"/>
                    <a:gd name="connsiteY2" fmla="*/ 57626 h 390525"/>
                    <a:gd name="connsiteX3" fmla="*/ 349091 w 438150"/>
                    <a:gd name="connsiteY3" fmla="*/ 17621 h 390525"/>
                    <a:gd name="connsiteX4" fmla="*/ 328136 w 438150"/>
                    <a:gd name="connsiteY4" fmla="*/ 38576 h 390525"/>
                    <a:gd name="connsiteX5" fmla="*/ 368141 w 438150"/>
                    <a:gd name="connsiteY5" fmla="*/ 78581 h 390525"/>
                    <a:gd name="connsiteX6" fmla="*/ 346234 w 438150"/>
                    <a:gd name="connsiteY6" fmla="*/ 100489 h 390525"/>
                    <a:gd name="connsiteX7" fmla="*/ 386239 w 438150"/>
                    <a:gd name="connsiteY7" fmla="*/ 140494 h 390525"/>
                    <a:gd name="connsiteX8" fmla="*/ 386239 w 438150"/>
                    <a:gd name="connsiteY8" fmla="*/ 279559 h 390525"/>
                    <a:gd name="connsiteX9" fmla="*/ 370999 w 438150"/>
                    <a:gd name="connsiteY9" fmla="*/ 294799 h 390525"/>
                    <a:gd name="connsiteX10" fmla="*/ 355759 w 438150"/>
                    <a:gd name="connsiteY10" fmla="*/ 294799 h 390525"/>
                    <a:gd name="connsiteX11" fmla="*/ 340519 w 438150"/>
                    <a:gd name="connsiteY11" fmla="*/ 279559 h 390525"/>
                    <a:gd name="connsiteX12" fmla="*/ 340519 w 438150"/>
                    <a:gd name="connsiteY12" fmla="*/ 173831 h 390525"/>
                    <a:gd name="connsiteX13" fmla="*/ 294799 w 438150"/>
                    <a:gd name="connsiteY13" fmla="*/ 128111 h 390525"/>
                    <a:gd name="connsiteX14" fmla="*/ 279559 w 438150"/>
                    <a:gd name="connsiteY14" fmla="*/ 128111 h 390525"/>
                    <a:gd name="connsiteX15" fmla="*/ 279559 w 438150"/>
                    <a:gd name="connsiteY15" fmla="*/ 37624 h 390525"/>
                    <a:gd name="connsiteX16" fmla="*/ 249079 w 438150"/>
                    <a:gd name="connsiteY16" fmla="*/ 7144 h 390525"/>
                    <a:gd name="connsiteX17" fmla="*/ 83344 w 438150"/>
                    <a:gd name="connsiteY17" fmla="*/ 7144 h 390525"/>
                    <a:gd name="connsiteX18" fmla="*/ 52864 w 438150"/>
                    <a:gd name="connsiteY18" fmla="*/ 37624 h 390525"/>
                    <a:gd name="connsiteX19" fmla="*/ 52864 w 438150"/>
                    <a:gd name="connsiteY19" fmla="*/ 355759 h 390525"/>
                    <a:gd name="connsiteX20" fmla="*/ 7144 w 438150"/>
                    <a:gd name="connsiteY20" fmla="*/ 355759 h 390525"/>
                    <a:gd name="connsiteX21" fmla="*/ 7144 w 438150"/>
                    <a:gd name="connsiteY21" fmla="*/ 386239 h 390525"/>
                    <a:gd name="connsiteX22" fmla="*/ 82391 w 438150"/>
                    <a:gd name="connsiteY22" fmla="*/ 386239 h 390525"/>
                    <a:gd name="connsiteX23" fmla="*/ 82391 w 438150"/>
                    <a:gd name="connsiteY23" fmla="*/ 386239 h 390525"/>
                    <a:gd name="connsiteX24" fmla="*/ 249079 w 438150"/>
                    <a:gd name="connsiteY24" fmla="*/ 386239 h 390525"/>
                    <a:gd name="connsiteX25" fmla="*/ 249079 w 438150"/>
                    <a:gd name="connsiteY25" fmla="*/ 386239 h 390525"/>
                    <a:gd name="connsiteX26" fmla="*/ 324326 w 438150"/>
                    <a:gd name="connsiteY26" fmla="*/ 386239 h 390525"/>
                    <a:gd name="connsiteX27" fmla="*/ 324326 w 438150"/>
                    <a:gd name="connsiteY27" fmla="*/ 355759 h 390525"/>
                    <a:gd name="connsiteX28" fmla="*/ 278606 w 438150"/>
                    <a:gd name="connsiteY28" fmla="*/ 355759 h 390525"/>
                    <a:gd name="connsiteX29" fmla="*/ 278606 w 438150"/>
                    <a:gd name="connsiteY29" fmla="*/ 158591 h 390525"/>
                    <a:gd name="connsiteX30" fmla="*/ 293846 w 438150"/>
                    <a:gd name="connsiteY30" fmla="*/ 158591 h 390525"/>
                    <a:gd name="connsiteX31" fmla="*/ 309086 w 438150"/>
                    <a:gd name="connsiteY31" fmla="*/ 173831 h 390525"/>
                    <a:gd name="connsiteX32" fmla="*/ 309086 w 438150"/>
                    <a:gd name="connsiteY32" fmla="*/ 279559 h 390525"/>
                    <a:gd name="connsiteX33" fmla="*/ 354806 w 438150"/>
                    <a:gd name="connsiteY33" fmla="*/ 325279 h 390525"/>
                    <a:gd name="connsiteX34" fmla="*/ 370046 w 438150"/>
                    <a:gd name="connsiteY34" fmla="*/ 325279 h 390525"/>
                    <a:gd name="connsiteX35" fmla="*/ 415766 w 438150"/>
                    <a:gd name="connsiteY35" fmla="*/ 279559 h 390525"/>
                    <a:gd name="connsiteX36" fmla="*/ 415766 w 438150"/>
                    <a:gd name="connsiteY36" fmla="*/ 115729 h 390525"/>
                    <a:gd name="connsiteX37" fmla="*/ 431959 w 438150"/>
                    <a:gd name="connsiteY37" fmla="*/ 100489 h 390525"/>
                    <a:gd name="connsiteX38" fmla="*/ 98584 w 438150"/>
                    <a:gd name="connsiteY38" fmla="*/ 51911 h 390525"/>
                    <a:gd name="connsiteX39" fmla="*/ 234791 w 438150"/>
                    <a:gd name="connsiteY39" fmla="*/ 51911 h 390525"/>
                    <a:gd name="connsiteX40" fmla="*/ 234791 w 438150"/>
                    <a:gd name="connsiteY40" fmla="*/ 172879 h 390525"/>
                    <a:gd name="connsiteX41" fmla="*/ 98584 w 438150"/>
                    <a:gd name="connsiteY41" fmla="*/ 172879 h 390525"/>
                    <a:gd name="connsiteX42" fmla="*/ 98584 w 438150"/>
                    <a:gd name="connsiteY42" fmla="*/ 5191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8150" h="390525">
                      <a:moveTo>
                        <a:pt x="431959" y="100489"/>
                      </a:moveTo>
                      <a:lnTo>
                        <a:pt x="389096" y="57626"/>
                      </a:lnTo>
                      <a:lnTo>
                        <a:pt x="389096" y="57626"/>
                      </a:lnTo>
                      <a:lnTo>
                        <a:pt x="349091" y="17621"/>
                      </a:lnTo>
                      <a:lnTo>
                        <a:pt x="328136" y="38576"/>
                      </a:lnTo>
                      <a:lnTo>
                        <a:pt x="368141" y="78581"/>
                      </a:lnTo>
                      <a:lnTo>
                        <a:pt x="346234" y="100489"/>
                      </a:lnTo>
                      <a:lnTo>
                        <a:pt x="386239" y="140494"/>
                      </a:lnTo>
                      <a:lnTo>
                        <a:pt x="386239" y="279559"/>
                      </a:lnTo>
                      <a:cubicBezTo>
                        <a:pt x="386239" y="288131"/>
                        <a:pt x="379571" y="294799"/>
                        <a:pt x="370999" y="294799"/>
                      </a:cubicBezTo>
                      <a:lnTo>
                        <a:pt x="355759" y="294799"/>
                      </a:lnTo>
                      <a:cubicBezTo>
                        <a:pt x="347186" y="294799"/>
                        <a:pt x="340519" y="288131"/>
                        <a:pt x="340519" y="279559"/>
                      </a:cubicBezTo>
                      <a:lnTo>
                        <a:pt x="340519" y="173831"/>
                      </a:lnTo>
                      <a:cubicBezTo>
                        <a:pt x="340519" y="149066"/>
                        <a:pt x="320516" y="128111"/>
                        <a:pt x="294799" y="128111"/>
                      </a:cubicBezTo>
                      <a:lnTo>
                        <a:pt x="279559" y="128111"/>
                      </a:lnTo>
                      <a:lnTo>
                        <a:pt x="279559" y="37624"/>
                      </a:lnTo>
                      <a:cubicBezTo>
                        <a:pt x="279559" y="21431"/>
                        <a:pt x="266224" y="7144"/>
                        <a:pt x="249079" y="7144"/>
                      </a:cubicBezTo>
                      <a:lnTo>
                        <a:pt x="83344" y="7144"/>
                      </a:lnTo>
                      <a:cubicBezTo>
                        <a:pt x="67151" y="7144"/>
                        <a:pt x="52864" y="20479"/>
                        <a:pt x="52864" y="37624"/>
                      </a:cubicBezTo>
                      <a:lnTo>
                        <a:pt x="52864" y="355759"/>
                      </a:lnTo>
                      <a:lnTo>
                        <a:pt x="7144" y="355759"/>
                      </a:lnTo>
                      <a:lnTo>
                        <a:pt x="7144" y="386239"/>
                      </a:lnTo>
                      <a:lnTo>
                        <a:pt x="82391" y="386239"/>
                      </a:lnTo>
                      <a:cubicBezTo>
                        <a:pt x="82391" y="386239"/>
                        <a:pt x="82391" y="386239"/>
                        <a:pt x="82391" y="386239"/>
                      </a:cubicBezTo>
                      <a:lnTo>
                        <a:pt x="249079" y="386239"/>
                      </a:lnTo>
                      <a:cubicBezTo>
                        <a:pt x="249079" y="386239"/>
                        <a:pt x="249079" y="386239"/>
                        <a:pt x="249079" y="386239"/>
                      </a:cubicBezTo>
                      <a:lnTo>
                        <a:pt x="324326" y="386239"/>
                      </a:lnTo>
                      <a:lnTo>
                        <a:pt x="324326" y="355759"/>
                      </a:lnTo>
                      <a:lnTo>
                        <a:pt x="278606" y="355759"/>
                      </a:lnTo>
                      <a:lnTo>
                        <a:pt x="278606" y="158591"/>
                      </a:lnTo>
                      <a:lnTo>
                        <a:pt x="293846" y="158591"/>
                      </a:lnTo>
                      <a:cubicBezTo>
                        <a:pt x="302419" y="158591"/>
                        <a:pt x="309086" y="165259"/>
                        <a:pt x="309086" y="173831"/>
                      </a:cubicBezTo>
                      <a:lnTo>
                        <a:pt x="309086" y="279559"/>
                      </a:lnTo>
                      <a:cubicBezTo>
                        <a:pt x="309086" y="304324"/>
                        <a:pt x="329089" y="325279"/>
                        <a:pt x="354806" y="325279"/>
                      </a:cubicBezTo>
                      <a:lnTo>
                        <a:pt x="370046" y="325279"/>
                      </a:lnTo>
                      <a:cubicBezTo>
                        <a:pt x="394811" y="325279"/>
                        <a:pt x="415766" y="305276"/>
                        <a:pt x="415766" y="279559"/>
                      </a:cubicBezTo>
                      <a:lnTo>
                        <a:pt x="415766" y="115729"/>
                      </a:lnTo>
                      <a:lnTo>
                        <a:pt x="431959" y="100489"/>
                      </a:lnTo>
                      <a:close/>
                      <a:moveTo>
                        <a:pt x="98584" y="51911"/>
                      </a:moveTo>
                      <a:lnTo>
                        <a:pt x="234791" y="51911"/>
                      </a:lnTo>
                      <a:lnTo>
                        <a:pt x="234791" y="172879"/>
                      </a:lnTo>
                      <a:lnTo>
                        <a:pt x="98584" y="172879"/>
                      </a:lnTo>
                      <a:lnTo>
                        <a:pt x="98584" y="51911"/>
                      </a:lnTo>
                      <a:close/>
                    </a:path>
                  </a:pathLst>
                </a:custGeom>
                <a:solidFill>
                  <a:srgbClr val="FFFFFF"/>
                </a:solidFill>
                <a:ln w="9525" cap="flat">
                  <a:solidFill>
                    <a:srgbClr val="049648"/>
                  </a:solidFill>
                  <a:prstDash val="solid"/>
                  <a:miter/>
                </a:ln>
              </p:spPr>
              <p:txBody>
                <a:bodyPr rtlCol="0" anchor="ctr"/>
                <a:lstStyle/>
                <a:p>
                  <a:endParaRPr lang="en-US" sz="2400" dirty="0"/>
                </a:p>
              </p:txBody>
            </p:sp>
            <p:sp>
              <p:nvSpPr>
                <p:cNvPr id="82" name="TextBox 81">
                  <a:extLst>
                    <a:ext uri="{FF2B5EF4-FFF2-40B4-BE49-F238E27FC236}">
                      <a16:creationId xmlns:a16="http://schemas.microsoft.com/office/drawing/2014/main" id="{12E6FB65-4F9C-4D37-B483-7B17F0045F9F}"/>
                    </a:ext>
                  </a:extLst>
                </p:cNvPr>
                <p:cNvSpPr txBox="1"/>
                <p:nvPr/>
              </p:nvSpPr>
              <p:spPr>
                <a:xfrm>
                  <a:off x="6732460" y="816721"/>
                  <a:ext cx="895474" cy="638636"/>
                </a:xfrm>
                <a:prstGeom prst="rect">
                  <a:avLst/>
                </a:prstGeom>
                <a:noFill/>
              </p:spPr>
              <p:txBody>
                <a:bodyPr wrap="square" rtlCol="0">
                  <a:spAutoFit/>
                </a:bodyPr>
                <a:lstStyle/>
                <a:p>
                  <a:pPr algn="ctr">
                    <a:spcBef>
                      <a:spcPts val="400"/>
                    </a:spcBef>
                  </a:pPr>
                  <a:r>
                    <a:rPr lang="en-US" sz="1400" dirty="0"/>
                    <a:t>1</a:t>
                  </a:r>
                </a:p>
                <a:p>
                  <a:pPr algn="ctr">
                    <a:spcBef>
                      <a:spcPts val="400"/>
                    </a:spcBef>
                  </a:pPr>
                  <a:r>
                    <a:rPr lang="en-US" sz="1200" b="1" dirty="0"/>
                    <a:t>1,000,000 </a:t>
                  </a:r>
                  <a:r>
                    <a:rPr lang="en-US" sz="1067" b="1" dirty="0"/>
                    <a:t>MT</a:t>
                  </a:r>
                  <a:br>
                    <a:rPr lang="en-US" sz="1200" dirty="0"/>
                  </a:br>
                  <a:r>
                    <a:rPr lang="en-US" sz="933" dirty="0"/>
                    <a:t>capacity</a:t>
                  </a:r>
                  <a:endParaRPr lang="en-US" sz="1200" dirty="0"/>
                </a:p>
              </p:txBody>
            </p:sp>
            <p:cxnSp>
              <p:nvCxnSpPr>
                <p:cNvPr id="83" name="Straight Connector 82">
                  <a:extLst>
                    <a:ext uri="{FF2B5EF4-FFF2-40B4-BE49-F238E27FC236}">
                      <a16:creationId xmlns:a16="http://schemas.microsoft.com/office/drawing/2014/main" id="{49C36F54-771F-46DC-B0D8-E7F1A767F39E}"/>
                    </a:ext>
                  </a:extLst>
                </p:cNvPr>
                <p:cNvCxnSpPr>
                  <a:cxnSpLocks/>
                </p:cNvCxnSpPr>
                <p:nvPr/>
              </p:nvCxnSpPr>
              <p:spPr>
                <a:xfrm flipH="1">
                  <a:off x="4455159" y="1254980"/>
                  <a:ext cx="2602529" cy="685923"/>
                </a:xfrm>
                <a:prstGeom prst="line">
                  <a:avLst/>
                </a:prstGeom>
                <a:ln w="3175">
                  <a:tailEnd type="oval"/>
                </a:ln>
                <a:effectLst/>
              </p:spPr>
              <p:style>
                <a:lnRef idx="2">
                  <a:schemeClr val="accent1"/>
                </a:lnRef>
                <a:fillRef idx="0">
                  <a:schemeClr val="accent1"/>
                </a:fillRef>
                <a:effectRef idx="1">
                  <a:schemeClr val="accent1"/>
                </a:effectRef>
                <a:fontRef idx="minor">
                  <a:schemeClr val="tx1"/>
                </a:fontRef>
              </p:style>
            </p:cxnSp>
          </p:grpSp>
          <p:sp>
            <p:nvSpPr>
              <p:cNvPr id="86" name="Freeform: Shape 85">
                <a:extLst>
                  <a:ext uri="{FF2B5EF4-FFF2-40B4-BE49-F238E27FC236}">
                    <a16:creationId xmlns:a16="http://schemas.microsoft.com/office/drawing/2014/main" id="{8E9AA7B3-632A-4F85-92B3-21B2962E1E93}"/>
                  </a:ext>
                </a:extLst>
              </p:cNvPr>
              <p:cNvSpPr/>
              <p:nvPr/>
            </p:nvSpPr>
            <p:spPr>
              <a:xfrm>
                <a:off x="7232550" y="2534707"/>
                <a:ext cx="437661" cy="390090"/>
              </a:xfrm>
              <a:custGeom>
                <a:avLst/>
                <a:gdLst>
                  <a:gd name="connsiteX0" fmla="*/ 431959 w 438150"/>
                  <a:gd name="connsiteY0" fmla="*/ 100489 h 390525"/>
                  <a:gd name="connsiteX1" fmla="*/ 389096 w 438150"/>
                  <a:gd name="connsiteY1" fmla="*/ 57626 h 390525"/>
                  <a:gd name="connsiteX2" fmla="*/ 389096 w 438150"/>
                  <a:gd name="connsiteY2" fmla="*/ 57626 h 390525"/>
                  <a:gd name="connsiteX3" fmla="*/ 349091 w 438150"/>
                  <a:gd name="connsiteY3" fmla="*/ 17621 h 390525"/>
                  <a:gd name="connsiteX4" fmla="*/ 328136 w 438150"/>
                  <a:gd name="connsiteY4" fmla="*/ 38576 h 390525"/>
                  <a:gd name="connsiteX5" fmla="*/ 368141 w 438150"/>
                  <a:gd name="connsiteY5" fmla="*/ 78581 h 390525"/>
                  <a:gd name="connsiteX6" fmla="*/ 346234 w 438150"/>
                  <a:gd name="connsiteY6" fmla="*/ 100489 h 390525"/>
                  <a:gd name="connsiteX7" fmla="*/ 386239 w 438150"/>
                  <a:gd name="connsiteY7" fmla="*/ 140494 h 390525"/>
                  <a:gd name="connsiteX8" fmla="*/ 386239 w 438150"/>
                  <a:gd name="connsiteY8" fmla="*/ 279559 h 390525"/>
                  <a:gd name="connsiteX9" fmla="*/ 370999 w 438150"/>
                  <a:gd name="connsiteY9" fmla="*/ 294799 h 390525"/>
                  <a:gd name="connsiteX10" fmla="*/ 355759 w 438150"/>
                  <a:gd name="connsiteY10" fmla="*/ 294799 h 390525"/>
                  <a:gd name="connsiteX11" fmla="*/ 340519 w 438150"/>
                  <a:gd name="connsiteY11" fmla="*/ 279559 h 390525"/>
                  <a:gd name="connsiteX12" fmla="*/ 340519 w 438150"/>
                  <a:gd name="connsiteY12" fmla="*/ 173831 h 390525"/>
                  <a:gd name="connsiteX13" fmla="*/ 294799 w 438150"/>
                  <a:gd name="connsiteY13" fmla="*/ 128111 h 390525"/>
                  <a:gd name="connsiteX14" fmla="*/ 279559 w 438150"/>
                  <a:gd name="connsiteY14" fmla="*/ 128111 h 390525"/>
                  <a:gd name="connsiteX15" fmla="*/ 279559 w 438150"/>
                  <a:gd name="connsiteY15" fmla="*/ 37624 h 390525"/>
                  <a:gd name="connsiteX16" fmla="*/ 249079 w 438150"/>
                  <a:gd name="connsiteY16" fmla="*/ 7144 h 390525"/>
                  <a:gd name="connsiteX17" fmla="*/ 83344 w 438150"/>
                  <a:gd name="connsiteY17" fmla="*/ 7144 h 390525"/>
                  <a:gd name="connsiteX18" fmla="*/ 52864 w 438150"/>
                  <a:gd name="connsiteY18" fmla="*/ 37624 h 390525"/>
                  <a:gd name="connsiteX19" fmla="*/ 52864 w 438150"/>
                  <a:gd name="connsiteY19" fmla="*/ 355759 h 390525"/>
                  <a:gd name="connsiteX20" fmla="*/ 7144 w 438150"/>
                  <a:gd name="connsiteY20" fmla="*/ 355759 h 390525"/>
                  <a:gd name="connsiteX21" fmla="*/ 7144 w 438150"/>
                  <a:gd name="connsiteY21" fmla="*/ 386239 h 390525"/>
                  <a:gd name="connsiteX22" fmla="*/ 82391 w 438150"/>
                  <a:gd name="connsiteY22" fmla="*/ 386239 h 390525"/>
                  <a:gd name="connsiteX23" fmla="*/ 82391 w 438150"/>
                  <a:gd name="connsiteY23" fmla="*/ 386239 h 390525"/>
                  <a:gd name="connsiteX24" fmla="*/ 249079 w 438150"/>
                  <a:gd name="connsiteY24" fmla="*/ 386239 h 390525"/>
                  <a:gd name="connsiteX25" fmla="*/ 249079 w 438150"/>
                  <a:gd name="connsiteY25" fmla="*/ 386239 h 390525"/>
                  <a:gd name="connsiteX26" fmla="*/ 324326 w 438150"/>
                  <a:gd name="connsiteY26" fmla="*/ 386239 h 390525"/>
                  <a:gd name="connsiteX27" fmla="*/ 324326 w 438150"/>
                  <a:gd name="connsiteY27" fmla="*/ 355759 h 390525"/>
                  <a:gd name="connsiteX28" fmla="*/ 278606 w 438150"/>
                  <a:gd name="connsiteY28" fmla="*/ 355759 h 390525"/>
                  <a:gd name="connsiteX29" fmla="*/ 278606 w 438150"/>
                  <a:gd name="connsiteY29" fmla="*/ 158591 h 390525"/>
                  <a:gd name="connsiteX30" fmla="*/ 293846 w 438150"/>
                  <a:gd name="connsiteY30" fmla="*/ 158591 h 390525"/>
                  <a:gd name="connsiteX31" fmla="*/ 309086 w 438150"/>
                  <a:gd name="connsiteY31" fmla="*/ 173831 h 390525"/>
                  <a:gd name="connsiteX32" fmla="*/ 309086 w 438150"/>
                  <a:gd name="connsiteY32" fmla="*/ 279559 h 390525"/>
                  <a:gd name="connsiteX33" fmla="*/ 354806 w 438150"/>
                  <a:gd name="connsiteY33" fmla="*/ 325279 h 390525"/>
                  <a:gd name="connsiteX34" fmla="*/ 370046 w 438150"/>
                  <a:gd name="connsiteY34" fmla="*/ 325279 h 390525"/>
                  <a:gd name="connsiteX35" fmla="*/ 415766 w 438150"/>
                  <a:gd name="connsiteY35" fmla="*/ 279559 h 390525"/>
                  <a:gd name="connsiteX36" fmla="*/ 415766 w 438150"/>
                  <a:gd name="connsiteY36" fmla="*/ 115729 h 390525"/>
                  <a:gd name="connsiteX37" fmla="*/ 431959 w 438150"/>
                  <a:gd name="connsiteY37" fmla="*/ 100489 h 390525"/>
                  <a:gd name="connsiteX38" fmla="*/ 98584 w 438150"/>
                  <a:gd name="connsiteY38" fmla="*/ 51911 h 390525"/>
                  <a:gd name="connsiteX39" fmla="*/ 234791 w 438150"/>
                  <a:gd name="connsiteY39" fmla="*/ 51911 h 390525"/>
                  <a:gd name="connsiteX40" fmla="*/ 234791 w 438150"/>
                  <a:gd name="connsiteY40" fmla="*/ 172879 h 390525"/>
                  <a:gd name="connsiteX41" fmla="*/ 98584 w 438150"/>
                  <a:gd name="connsiteY41" fmla="*/ 172879 h 390525"/>
                  <a:gd name="connsiteX42" fmla="*/ 98584 w 438150"/>
                  <a:gd name="connsiteY42" fmla="*/ 5191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8150" h="390525">
                    <a:moveTo>
                      <a:pt x="431959" y="100489"/>
                    </a:moveTo>
                    <a:lnTo>
                      <a:pt x="389096" y="57626"/>
                    </a:lnTo>
                    <a:lnTo>
                      <a:pt x="389096" y="57626"/>
                    </a:lnTo>
                    <a:lnTo>
                      <a:pt x="349091" y="17621"/>
                    </a:lnTo>
                    <a:lnTo>
                      <a:pt x="328136" y="38576"/>
                    </a:lnTo>
                    <a:lnTo>
                      <a:pt x="368141" y="78581"/>
                    </a:lnTo>
                    <a:lnTo>
                      <a:pt x="346234" y="100489"/>
                    </a:lnTo>
                    <a:lnTo>
                      <a:pt x="386239" y="140494"/>
                    </a:lnTo>
                    <a:lnTo>
                      <a:pt x="386239" y="279559"/>
                    </a:lnTo>
                    <a:cubicBezTo>
                      <a:pt x="386239" y="288131"/>
                      <a:pt x="379571" y="294799"/>
                      <a:pt x="370999" y="294799"/>
                    </a:cubicBezTo>
                    <a:lnTo>
                      <a:pt x="355759" y="294799"/>
                    </a:lnTo>
                    <a:cubicBezTo>
                      <a:pt x="347186" y="294799"/>
                      <a:pt x="340519" y="288131"/>
                      <a:pt x="340519" y="279559"/>
                    </a:cubicBezTo>
                    <a:lnTo>
                      <a:pt x="340519" y="173831"/>
                    </a:lnTo>
                    <a:cubicBezTo>
                      <a:pt x="340519" y="149066"/>
                      <a:pt x="320516" y="128111"/>
                      <a:pt x="294799" y="128111"/>
                    </a:cubicBezTo>
                    <a:lnTo>
                      <a:pt x="279559" y="128111"/>
                    </a:lnTo>
                    <a:lnTo>
                      <a:pt x="279559" y="37624"/>
                    </a:lnTo>
                    <a:cubicBezTo>
                      <a:pt x="279559" y="21431"/>
                      <a:pt x="266224" y="7144"/>
                      <a:pt x="249079" y="7144"/>
                    </a:cubicBezTo>
                    <a:lnTo>
                      <a:pt x="83344" y="7144"/>
                    </a:lnTo>
                    <a:cubicBezTo>
                      <a:pt x="67151" y="7144"/>
                      <a:pt x="52864" y="20479"/>
                      <a:pt x="52864" y="37624"/>
                    </a:cubicBezTo>
                    <a:lnTo>
                      <a:pt x="52864" y="355759"/>
                    </a:lnTo>
                    <a:lnTo>
                      <a:pt x="7144" y="355759"/>
                    </a:lnTo>
                    <a:lnTo>
                      <a:pt x="7144" y="386239"/>
                    </a:lnTo>
                    <a:lnTo>
                      <a:pt x="82391" y="386239"/>
                    </a:lnTo>
                    <a:cubicBezTo>
                      <a:pt x="82391" y="386239"/>
                      <a:pt x="82391" y="386239"/>
                      <a:pt x="82391" y="386239"/>
                    </a:cubicBezTo>
                    <a:lnTo>
                      <a:pt x="249079" y="386239"/>
                    </a:lnTo>
                    <a:cubicBezTo>
                      <a:pt x="249079" y="386239"/>
                      <a:pt x="249079" y="386239"/>
                      <a:pt x="249079" y="386239"/>
                    </a:cubicBezTo>
                    <a:lnTo>
                      <a:pt x="324326" y="386239"/>
                    </a:lnTo>
                    <a:lnTo>
                      <a:pt x="324326" y="355759"/>
                    </a:lnTo>
                    <a:lnTo>
                      <a:pt x="278606" y="355759"/>
                    </a:lnTo>
                    <a:lnTo>
                      <a:pt x="278606" y="158591"/>
                    </a:lnTo>
                    <a:lnTo>
                      <a:pt x="293846" y="158591"/>
                    </a:lnTo>
                    <a:cubicBezTo>
                      <a:pt x="302419" y="158591"/>
                      <a:pt x="309086" y="165259"/>
                      <a:pt x="309086" y="173831"/>
                    </a:cubicBezTo>
                    <a:lnTo>
                      <a:pt x="309086" y="279559"/>
                    </a:lnTo>
                    <a:cubicBezTo>
                      <a:pt x="309086" y="304324"/>
                      <a:pt x="329089" y="325279"/>
                      <a:pt x="354806" y="325279"/>
                    </a:cubicBezTo>
                    <a:lnTo>
                      <a:pt x="370046" y="325279"/>
                    </a:lnTo>
                    <a:cubicBezTo>
                      <a:pt x="394811" y="325279"/>
                      <a:pt x="415766" y="305276"/>
                      <a:pt x="415766" y="279559"/>
                    </a:cubicBezTo>
                    <a:lnTo>
                      <a:pt x="415766" y="115729"/>
                    </a:lnTo>
                    <a:lnTo>
                      <a:pt x="431959" y="100489"/>
                    </a:lnTo>
                    <a:close/>
                    <a:moveTo>
                      <a:pt x="98584" y="51911"/>
                    </a:moveTo>
                    <a:lnTo>
                      <a:pt x="234791" y="51911"/>
                    </a:lnTo>
                    <a:lnTo>
                      <a:pt x="234791" y="172879"/>
                    </a:lnTo>
                    <a:lnTo>
                      <a:pt x="98584" y="172879"/>
                    </a:lnTo>
                    <a:lnTo>
                      <a:pt x="98584" y="51911"/>
                    </a:lnTo>
                    <a:close/>
                  </a:path>
                </a:pathLst>
              </a:custGeom>
              <a:solidFill>
                <a:srgbClr val="FFFFFF"/>
              </a:solidFill>
              <a:ln w="9525" cap="flat">
                <a:solidFill>
                  <a:srgbClr val="049648"/>
                </a:solidFill>
                <a:prstDash val="solid"/>
                <a:miter/>
              </a:ln>
            </p:spPr>
            <p:txBody>
              <a:bodyPr rtlCol="0" anchor="ctr"/>
              <a:lstStyle/>
              <a:p>
                <a:endParaRPr lang="en-US" sz="2400" dirty="0"/>
              </a:p>
            </p:txBody>
          </p:sp>
          <p:sp>
            <p:nvSpPr>
              <p:cNvPr id="87" name="TextBox 86">
                <a:extLst>
                  <a:ext uri="{FF2B5EF4-FFF2-40B4-BE49-F238E27FC236}">
                    <a16:creationId xmlns:a16="http://schemas.microsoft.com/office/drawing/2014/main" id="{63B9FB31-A52D-4C1B-B60B-52363230202C}"/>
                  </a:ext>
                </a:extLst>
              </p:cNvPr>
              <p:cNvSpPr txBox="1"/>
              <p:nvPr/>
            </p:nvSpPr>
            <p:spPr>
              <a:xfrm>
                <a:off x="6911724" y="2687200"/>
                <a:ext cx="1003000" cy="515478"/>
              </a:xfrm>
              <a:prstGeom prst="rect">
                <a:avLst/>
              </a:prstGeom>
              <a:noFill/>
            </p:spPr>
            <p:txBody>
              <a:bodyPr wrap="square" rtlCol="0">
                <a:spAutoFit/>
              </a:bodyPr>
              <a:lstStyle/>
              <a:p>
                <a:pPr algn="ctr">
                  <a:spcBef>
                    <a:spcPts val="400"/>
                  </a:spcBef>
                </a:pPr>
                <a:r>
                  <a:rPr lang="en-US" sz="1400" dirty="0"/>
                  <a:t>1</a:t>
                </a:r>
              </a:p>
              <a:p>
                <a:pPr algn="ctr">
                  <a:spcBef>
                    <a:spcPts val="400"/>
                  </a:spcBef>
                </a:pPr>
                <a:r>
                  <a:rPr lang="en-US" sz="1200" b="1" dirty="0"/>
                  <a:t>1,000,000 </a:t>
                </a:r>
                <a:r>
                  <a:rPr lang="en-US" sz="1067" b="1" dirty="0"/>
                  <a:t>MT</a:t>
                </a:r>
                <a:br>
                  <a:rPr lang="en-US" sz="1200" dirty="0"/>
                </a:br>
                <a:r>
                  <a:rPr lang="en-US" sz="933" dirty="0"/>
                  <a:t>capacity</a:t>
                </a:r>
                <a:endParaRPr lang="en-US" sz="1200" dirty="0"/>
              </a:p>
            </p:txBody>
          </p:sp>
          <p:cxnSp>
            <p:nvCxnSpPr>
              <p:cNvPr id="88" name="Straight Connector 87">
                <a:extLst>
                  <a:ext uri="{FF2B5EF4-FFF2-40B4-BE49-F238E27FC236}">
                    <a16:creationId xmlns:a16="http://schemas.microsoft.com/office/drawing/2014/main" id="{5F3680DA-FE91-46B9-8C60-3D205E39C225}"/>
                  </a:ext>
                </a:extLst>
              </p:cNvPr>
              <p:cNvCxnSpPr>
                <a:cxnSpLocks/>
              </p:cNvCxnSpPr>
              <p:nvPr/>
            </p:nvCxnSpPr>
            <p:spPr>
              <a:xfrm flipH="1">
                <a:off x="5943600" y="2901587"/>
                <a:ext cx="1177927" cy="87739"/>
              </a:xfrm>
              <a:prstGeom prst="line">
                <a:avLst/>
              </a:prstGeom>
              <a:ln w="3175">
                <a:tailEnd type="oval"/>
              </a:ln>
              <a:effectLst/>
            </p:spPr>
            <p:style>
              <a:lnRef idx="2">
                <a:schemeClr val="accent1"/>
              </a:lnRef>
              <a:fillRef idx="0">
                <a:schemeClr val="accent1"/>
              </a:fillRef>
              <a:effectRef idx="1">
                <a:schemeClr val="accent1"/>
              </a:effectRef>
              <a:fontRef idx="minor">
                <a:schemeClr val="tx1"/>
              </a:fontRef>
            </p:style>
          </p:cxnSp>
          <p:grpSp>
            <p:nvGrpSpPr>
              <p:cNvPr id="97" name="Group 96">
                <a:extLst>
                  <a:ext uri="{FF2B5EF4-FFF2-40B4-BE49-F238E27FC236}">
                    <a16:creationId xmlns:a16="http://schemas.microsoft.com/office/drawing/2014/main" id="{4ACF9B41-3C21-4A3C-98B6-3E0457371A12}"/>
                  </a:ext>
                </a:extLst>
              </p:cNvPr>
              <p:cNvGrpSpPr/>
              <p:nvPr/>
            </p:nvGrpSpPr>
            <p:grpSpPr>
              <a:xfrm>
                <a:off x="5040274" y="2584966"/>
                <a:ext cx="1003000" cy="1226240"/>
                <a:chOff x="5040274" y="2584966"/>
                <a:chExt cx="1003000" cy="1226240"/>
              </a:xfrm>
            </p:grpSpPr>
            <p:sp>
              <p:nvSpPr>
                <p:cNvPr id="90" name="Freeform: Shape 89">
                  <a:extLst>
                    <a:ext uri="{FF2B5EF4-FFF2-40B4-BE49-F238E27FC236}">
                      <a16:creationId xmlns:a16="http://schemas.microsoft.com/office/drawing/2014/main" id="{EABFC36D-26AD-4B59-AEA6-8FC96309F85C}"/>
                    </a:ext>
                  </a:extLst>
                </p:cNvPr>
                <p:cNvSpPr/>
                <p:nvPr/>
              </p:nvSpPr>
              <p:spPr>
                <a:xfrm>
                  <a:off x="5361100" y="3143235"/>
                  <a:ext cx="437661" cy="390090"/>
                </a:xfrm>
                <a:custGeom>
                  <a:avLst/>
                  <a:gdLst>
                    <a:gd name="connsiteX0" fmla="*/ 431959 w 438150"/>
                    <a:gd name="connsiteY0" fmla="*/ 100489 h 390525"/>
                    <a:gd name="connsiteX1" fmla="*/ 389096 w 438150"/>
                    <a:gd name="connsiteY1" fmla="*/ 57626 h 390525"/>
                    <a:gd name="connsiteX2" fmla="*/ 389096 w 438150"/>
                    <a:gd name="connsiteY2" fmla="*/ 57626 h 390525"/>
                    <a:gd name="connsiteX3" fmla="*/ 349091 w 438150"/>
                    <a:gd name="connsiteY3" fmla="*/ 17621 h 390525"/>
                    <a:gd name="connsiteX4" fmla="*/ 328136 w 438150"/>
                    <a:gd name="connsiteY4" fmla="*/ 38576 h 390525"/>
                    <a:gd name="connsiteX5" fmla="*/ 368141 w 438150"/>
                    <a:gd name="connsiteY5" fmla="*/ 78581 h 390525"/>
                    <a:gd name="connsiteX6" fmla="*/ 346234 w 438150"/>
                    <a:gd name="connsiteY6" fmla="*/ 100489 h 390525"/>
                    <a:gd name="connsiteX7" fmla="*/ 386239 w 438150"/>
                    <a:gd name="connsiteY7" fmla="*/ 140494 h 390525"/>
                    <a:gd name="connsiteX8" fmla="*/ 386239 w 438150"/>
                    <a:gd name="connsiteY8" fmla="*/ 279559 h 390525"/>
                    <a:gd name="connsiteX9" fmla="*/ 370999 w 438150"/>
                    <a:gd name="connsiteY9" fmla="*/ 294799 h 390525"/>
                    <a:gd name="connsiteX10" fmla="*/ 355759 w 438150"/>
                    <a:gd name="connsiteY10" fmla="*/ 294799 h 390525"/>
                    <a:gd name="connsiteX11" fmla="*/ 340519 w 438150"/>
                    <a:gd name="connsiteY11" fmla="*/ 279559 h 390525"/>
                    <a:gd name="connsiteX12" fmla="*/ 340519 w 438150"/>
                    <a:gd name="connsiteY12" fmla="*/ 173831 h 390525"/>
                    <a:gd name="connsiteX13" fmla="*/ 294799 w 438150"/>
                    <a:gd name="connsiteY13" fmla="*/ 128111 h 390525"/>
                    <a:gd name="connsiteX14" fmla="*/ 279559 w 438150"/>
                    <a:gd name="connsiteY14" fmla="*/ 128111 h 390525"/>
                    <a:gd name="connsiteX15" fmla="*/ 279559 w 438150"/>
                    <a:gd name="connsiteY15" fmla="*/ 37624 h 390525"/>
                    <a:gd name="connsiteX16" fmla="*/ 249079 w 438150"/>
                    <a:gd name="connsiteY16" fmla="*/ 7144 h 390525"/>
                    <a:gd name="connsiteX17" fmla="*/ 83344 w 438150"/>
                    <a:gd name="connsiteY17" fmla="*/ 7144 h 390525"/>
                    <a:gd name="connsiteX18" fmla="*/ 52864 w 438150"/>
                    <a:gd name="connsiteY18" fmla="*/ 37624 h 390525"/>
                    <a:gd name="connsiteX19" fmla="*/ 52864 w 438150"/>
                    <a:gd name="connsiteY19" fmla="*/ 355759 h 390525"/>
                    <a:gd name="connsiteX20" fmla="*/ 7144 w 438150"/>
                    <a:gd name="connsiteY20" fmla="*/ 355759 h 390525"/>
                    <a:gd name="connsiteX21" fmla="*/ 7144 w 438150"/>
                    <a:gd name="connsiteY21" fmla="*/ 386239 h 390525"/>
                    <a:gd name="connsiteX22" fmla="*/ 82391 w 438150"/>
                    <a:gd name="connsiteY22" fmla="*/ 386239 h 390525"/>
                    <a:gd name="connsiteX23" fmla="*/ 82391 w 438150"/>
                    <a:gd name="connsiteY23" fmla="*/ 386239 h 390525"/>
                    <a:gd name="connsiteX24" fmla="*/ 249079 w 438150"/>
                    <a:gd name="connsiteY24" fmla="*/ 386239 h 390525"/>
                    <a:gd name="connsiteX25" fmla="*/ 249079 w 438150"/>
                    <a:gd name="connsiteY25" fmla="*/ 386239 h 390525"/>
                    <a:gd name="connsiteX26" fmla="*/ 324326 w 438150"/>
                    <a:gd name="connsiteY26" fmla="*/ 386239 h 390525"/>
                    <a:gd name="connsiteX27" fmla="*/ 324326 w 438150"/>
                    <a:gd name="connsiteY27" fmla="*/ 355759 h 390525"/>
                    <a:gd name="connsiteX28" fmla="*/ 278606 w 438150"/>
                    <a:gd name="connsiteY28" fmla="*/ 355759 h 390525"/>
                    <a:gd name="connsiteX29" fmla="*/ 278606 w 438150"/>
                    <a:gd name="connsiteY29" fmla="*/ 158591 h 390525"/>
                    <a:gd name="connsiteX30" fmla="*/ 293846 w 438150"/>
                    <a:gd name="connsiteY30" fmla="*/ 158591 h 390525"/>
                    <a:gd name="connsiteX31" fmla="*/ 309086 w 438150"/>
                    <a:gd name="connsiteY31" fmla="*/ 173831 h 390525"/>
                    <a:gd name="connsiteX32" fmla="*/ 309086 w 438150"/>
                    <a:gd name="connsiteY32" fmla="*/ 279559 h 390525"/>
                    <a:gd name="connsiteX33" fmla="*/ 354806 w 438150"/>
                    <a:gd name="connsiteY33" fmla="*/ 325279 h 390525"/>
                    <a:gd name="connsiteX34" fmla="*/ 370046 w 438150"/>
                    <a:gd name="connsiteY34" fmla="*/ 325279 h 390525"/>
                    <a:gd name="connsiteX35" fmla="*/ 415766 w 438150"/>
                    <a:gd name="connsiteY35" fmla="*/ 279559 h 390525"/>
                    <a:gd name="connsiteX36" fmla="*/ 415766 w 438150"/>
                    <a:gd name="connsiteY36" fmla="*/ 115729 h 390525"/>
                    <a:gd name="connsiteX37" fmla="*/ 431959 w 438150"/>
                    <a:gd name="connsiteY37" fmla="*/ 100489 h 390525"/>
                    <a:gd name="connsiteX38" fmla="*/ 98584 w 438150"/>
                    <a:gd name="connsiteY38" fmla="*/ 51911 h 390525"/>
                    <a:gd name="connsiteX39" fmla="*/ 234791 w 438150"/>
                    <a:gd name="connsiteY39" fmla="*/ 51911 h 390525"/>
                    <a:gd name="connsiteX40" fmla="*/ 234791 w 438150"/>
                    <a:gd name="connsiteY40" fmla="*/ 172879 h 390525"/>
                    <a:gd name="connsiteX41" fmla="*/ 98584 w 438150"/>
                    <a:gd name="connsiteY41" fmla="*/ 172879 h 390525"/>
                    <a:gd name="connsiteX42" fmla="*/ 98584 w 438150"/>
                    <a:gd name="connsiteY42" fmla="*/ 5191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8150" h="390525">
                      <a:moveTo>
                        <a:pt x="431959" y="100489"/>
                      </a:moveTo>
                      <a:lnTo>
                        <a:pt x="389096" y="57626"/>
                      </a:lnTo>
                      <a:lnTo>
                        <a:pt x="389096" y="57626"/>
                      </a:lnTo>
                      <a:lnTo>
                        <a:pt x="349091" y="17621"/>
                      </a:lnTo>
                      <a:lnTo>
                        <a:pt x="328136" y="38576"/>
                      </a:lnTo>
                      <a:lnTo>
                        <a:pt x="368141" y="78581"/>
                      </a:lnTo>
                      <a:lnTo>
                        <a:pt x="346234" y="100489"/>
                      </a:lnTo>
                      <a:lnTo>
                        <a:pt x="386239" y="140494"/>
                      </a:lnTo>
                      <a:lnTo>
                        <a:pt x="386239" y="279559"/>
                      </a:lnTo>
                      <a:cubicBezTo>
                        <a:pt x="386239" y="288131"/>
                        <a:pt x="379571" y="294799"/>
                        <a:pt x="370999" y="294799"/>
                      </a:cubicBezTo>
                      <a:lnTo>
                        <a:pt x="355759" y="294799"/>
                      </a:lnTo>
                      <a:cubicBezTo>
                        <a:pt x="347186" y="294799"/>
                        <a:pt x="340519" y="288131"/>
                        <a:pt x="340519" y="279559"/>
                      </a:cubicBezTo>
                      <a:lnTo>
                        <a:pt x="340519" y="173831"/>
                      </a:lnTo>
                      <a:cubicBezTo>
                        <a:pt x="340519" y="149066"/>
                        <a:pt x="320516" y="128111"/>
                        <a:pt x="294799" y="128111"/>
                      </a:cubicBezTo>
                      <a:lnTo>
                        <a:pt x="279559" y="128111"/>
                      </a:lnTo>
                      <a:lnTo>
                        <a:pt x="279559" y="37624"/>
                      </a:lnTo>
                      <a:cubicBezTo>
                        <a:pt x="279559" y="21431"/>
                        <a:pt x="266224" y="7144"/>
                        <a:pt x="249079" y="7144"/>
                      </a:cubicBezTo>
                      <a:lnTo>
                        <a:pt x="83344" y="7144"/>
                      </a:lnTo>
                      <a:cubicBezTo>
                        <a:pt x="67151" y="7144"/>
                        <a:pt x="52864" y="20479"/>
                        <a:pt x="52864" y="37624"/>
                      </a:cubicBezTo>
                      <a:lnTo>
                        <a:pt x="52864" y="355759"/>
                      </a:lnTo>
                      <a:lnTo>
                        <a:pt x="7144" y="355759"/>
                      </a:lnTo>
                      <a:lnTo>
                        <a:pt x="7144" y="386239"/>
                      </a:lnTo>
                      <a:lnTo>
                        <a:pt x="82391" y="386239"/>
                      </a:lnTo>
                      <a:cubicBezTo>
                        <a:pt x="82391" y="386239"/>
                        <a:pt x="82391" y="386239"/>
                        <a:pt x="82391" y="386239"/>
                      </a:cubicBezTo>
                      <a:lnTo>
                        <a:pt x="249079" y="386239"/>
                      </a:lnTo>
                      <a:cubicBezTo>
                        <a:pt x="249079" y="386239"/>
                        <a:pt x="249079" y="386239"/>
                        <a:pt x="249079" y="386239"/>
                      </a:cubicBezTo>
                      <a:lnTo>
                        <a:pt x="324326" y="386239"/>
                      </a:lnTo>
                      <a:lnTo>
                        <a:pt x="324326" y="355759"/>
                      </a:lnTo>
                      <a:lnTo>
                        <a:pt x="278606" y="355759"/>
                      </a:lnTo>
                      <a:lnTo>
                        <a:pt x="278606" y="158591"/>
                      </a:lnTo>
                      <a:lnTo>
                        <a:pt x="293846" y="158591"/>
                      </a:lnTo>
                      <a:cubicBezTo>
                        <a:pt x="302419" y="158591"/>
                        <a:pt x="309086" y="165259"/>
                        <a:pt x="309086" y="173831"/>
                      </a:cubicBezTo>
                      <a:lnTo>
                        <a:pt x="309086" y="279559"/>
                      </a:lnTo>
                      <a:cubicBezTo>
                        <a:pt x="309086" y="304324"/>
                        <a:pt x="329089" y="325279"/>
                        <a:pt x="354806" y="325279"/>
                      </a:cubicBezTo>
                      <a:lnTo>
                        <a:pt x="370046" y="325279"/>
                      </a:lnTo>
                      <a:cubicBezTo>
                        <a:pt x="394811" y="325279"/>
                        <a:pt x="415766" y="305276"/>
                        <a:pt x="415766" y="279559"/>
                      </a:cubicBezTo>
                      <a:lnTo>
                        <a:pt x="415766" y="115729"/>
                      </a:lnTo>
                      <a:lnTo>
                        <a:pt x="431959" y="100489"/>
                      </a:lnTo>
                      <a:close/>
                      <a:moveTo>
                        <a:pt x="98584" y="51911"/>
                      </a:moveTo>
                      <a:lnTo>
                        <a:pt x="234791" y="51911"/>
                      </a:lnTo>
                      <a:lnTo>
                        <a:pt x="234791" y="172879"/>
                      </a:lnTo>
                      <a:lnTo>
                        <a:pt x="98584" y="172879"/>
                      </a:lnTo>
                      <a:lnTo>
                        <a:pt x="98584" y="51911"/>
                      </a:lnTo>
                      <a:close/>
                    </a:path>
                  </a:pathLst>
                </a:custGeom>
                <a:solidFill>
                  <a:srgbClr val="FFFFFF"/>
                </a:solidFill>
                <a:ln w="9525" cap="flat">
                  <a:solidFill>
                    <a:srgbClr val="049648"/>
                  </a:solidFill>
                  <a:prstDash val="solid"/>
                  <a:miter/>
                </a:ln>
              </p:spPr>
              <p:txBody>
                <a:bodyPr rtlCol="0" anchor="ctr"/>
                <a:lstStyle/>
                <a:p>
                  <a:endParaRPr lang="en-US" sz="2400" dirty="0"/>
                </a:p>
              </p:txBody>
            </p:sp>
            <p:sp>
              <p:nvSpPr>
                <p:cNvPr id="91" name="TextBox 90">
                  <a:extLst>
                    <a:ext uri="{FF2B5EF4-FFF2-40B4-BE49-F238E27FC236}">
                      <a16:creationId xmlns:a16="http://schemas.microsoft.com/office/drawing/2014/main" id="{DB0AA7D1-C125-469F-95E1-9DAF5C8656C4}"/>
                    </a:ext>
                  </a:extLst>
                </p:cNvPr>
                <p:cNvSpPr txBox="1"/>
                <p:nvPr/>
              </p:nvSpPr>
              <p:spPr>
                <a:xfrm>
                  <a:off x="5040274" y="3295728"/>
                  <a:ext cx="1003000" cy="515478"/>
                </a:xfrm>
                <a:prstGeom prst="rect">
                  <a:avLst/>
                </a:prstGeom>
                <a:noFill/>
              </p:spPr>
              <p:txBody>
                <a:bodyPr wrap="square" rtlCol="0">
                  <a:spAutoFit/>
                </a:bodyPr>
                <a:lstStyle/>
                <a:p>
                  <a:pPr algn="ctr">
                    <a:spcBef>
                      <a:spcPts val="400"/>
                    </a:spcBef>
                  </a:pPr>
                  <a:r>
                    <a:rPr lang="en-US" sz="1400" dirty="0"/>
                    <a:t>1</a:t>
                  </a:r>
                </a:p>
                <a:p>
                  <a:pPr algn="ctr">
                    <a:spcBef>
                      <a:spcPts val="400"/>
                    </a:spcBef>
                  </a:pPr>
                  <a:r>
                    <a:rPr lang="en-US" sz="1200" b="1" dirty="0"/>
                    <a:t>400,000 </a:t>
                  </a:r>
                  <a:r>
                    <a:rPr lang="en-US" sz="1067" b="1" dirty="0"/>
                    <a:t>MT</a:t>
                  </a:r>
                  <a:br>
                    <a:rPr lang="en-US" sz="1200" dirty="0"/>
                  </a:br>
                  <a:r>
                    <a:rPr lang="en-US" sz="933" dirty="0"/>
                    <a:t>capacity</a:t>
                  </a:r>
                  <a:endParaRPr lang="en-US" sz="1200" dirty="0"/>
                </a:p>
              </p:txBody>
            </p:sp>
            <p:cxnSp>
              <p:nvCxnSpPr>
                <p:cNvPr id="92" name="Straight Connector 91">
                  <a:extLst>
                    <a:ext uri="{FF2B5EF4-FFF2-40B4-BE49-F238E27FC236}">
                      <a16:creationId xmlns:a16="http://schemas.microsoft.com/office/drawing/2014/main" id="{E09A23DA-733B-43D0-8B78-0EE2D821AE85}"/>
                    </a:ext>
                  </a:extLst>
                </p:cNvPr>
                <p:cNvCxnSpPr>
                  <a:cxnSpLocks/>
                </p:cNvCxnSpPr>
                <p:nvPr/>
              </p:nvCxnSpPr>
              <p:spPr>
                <a:xfrm flipH="1" flipV="1">
                  <a:off x="5175492" y="2584966"/>
                  <a:ext cx="241032" cy="556818"/>
                </a:xfrm>
                <a:prstGeom prst="line">
                  <a:avLst/>
                </a:prstGeom>
                <a:ln w="3175">
                  <a:tailEnd type="oval"/>
                </a:ln>
                <a:effectLst/>
              </p:spPr>
              <p:style>
                <a:lnRef idx="2">
                  <a:schemeClr val="accent1"/>
                </a:lnRef>
                <a:fillRef idx="0">
                  <a:schemeClr val="accent1"/>
                </a:fillRef>
                <a:effectRef idx="1">
                  <a:schemeClr val="accent1"/>
                </a:effectRef>
                <a:fontRef idx="minor">
                  <a:schemeClr val="tx1"/>
                </a:fontRef>
              </p:style>
            </p:cxnSp>
          </p:grpSp>
          <p:grpSp>
            <p:nvGrpSpPr>
              <p:cNvPr id="103" name="Group 102">
                <a:extLst>
                  <a:ext uri="{FF2B5EF4-FFF2-40B4-BE49-F238E27FC236}">
                    <a16:creationId xmlns:a16="http://schemas.microsoft.com/office/drawing/2014/main" id="{437CA3D6-D7AE-4DE8-B959-8F24C303F425}"/>
                  </a:ext>
                </a:extLst>
              </p:cNvPr>
              <p:cNvGrpSpPr/>
              <p:nvPr/>
            </p:nvGrpSpPr>
            <p:grpSpPr>
              <a:xfrm>
                <a:off x="3560539" y="2185426"/>
                <a:ext cx="1010530" cy="1972846"/>
                <a:chOff x="3560539" y="2185426"/>
                <a:chExt cx="1010530" cy="1972846"/>
              </a:xfrm>
            </p:grpSpPr>
            <p:sp>
              <p:nvSpPr>
                <p:cNvPr id="98" name="Freeform: Shape 97">
                  <a:extLst>
                    <a:ext uri="{FF2B5EF4-FFF2-40B4-BE49-F238E27FC236}">
                      <a16:creationId xmlns:a16="http://schemas.microsoft.com/office/drawing/2014/main" id="{A9E2EE61-1835-430C-B934-70645C67CBEA}"/>
                    </a:ext>
                  </a:extLst>
                </p:cNvPr>
                <p:cNvSpPr/>
                <p:nvPr/>
              </p:nvSpPr>
              <p:spPr>
                <a:xfrm>
                  <a:off x="3881365" y="3490301"/>
                  <a:ext cx="437661" cy="390090"/>
                </a:xfrm>
                <a:custGeom>
                  <a:avLst/>
                  <a:gdLst>
                    <a:gd name="connsiteX0" fmla="*/ 431959 w 438150"/>
                    <a:gd name="connsiteY0" fmla="*/ 100489 h 390525"/>
                    <a:gd name="connsiteX1" fmla="*/ 389096 w 438150"/>
                    <a:gd name="connsiteY1" fmla="*/ 57626 h 390525"/>
                    <a:gd name="connsiteX2" fmla="*/ 389096 w 438150"/>
                    <a:gd name="connsiteY2" fmla="*/ 57626 h 390525"/>
                    <a:gd name="connsiteX3" fmla="*/ 349091 w 438150"/>
                    <a:gd name="connsiteY3" fmla="*/ 17621 h 390525"/>
                    <a:gd name="connsiteX4" fmla="*/ 328136 w 438150"/>
                    <a:gd name="connsiteY4" fmla="*/ 38576 h 390525"/>
                    <a:gd name="connsiteX5" fmla="*/ 368141 w 438150"/>
                    <a:gd name="connsiteY5" fmla="*/ 78581 h 390525"/>
                    <a:gd name="connsiteX6" fmla="*/ 346234 w 438150"/>
                    <a:gd name="connsiteY6" fmla="*/ 100489 h 390525"/>
                    <a:gd name="connsiteX7" fmla="*/ 386239 w 438150"/>
                    <a:gd name="connsiteY7" fmla="*/ 140494 h 390525"/>
                    <a:gd name="connsiteX8" fmla="*/ 386239 w 438150"/>
                    <a:gd name="connsiteY8" fmla="*/ 279559 h 390525"/>
                    <a:gd name="connsiteX9" fmla="*/ 370999 w 438150"/>
                    <a:gd name="connsiteY9" fmla="*/ 294799 h 390525"/>
                    <a:gd name="connsiteX10" fmla="*/ 355759 w 438150"/>
                    <a:gd name="connsiteY10" fmla="*/ 294799 h 390525"/>
                    <a:gd name="connsiteX11" fmla="*/ 340519 w 438150"/>
                    <a:gd name="connsiteY11" fmla="*/ 279559 h 390525"/>
                    <a:gd name="connsiteX12" fmla="*/ 340519 w 438150"/>
                    <a:gd name="connsiteY12" fmla="*/ 173831 h 390525"/>
                    <a:gd name="connsiteX13" fmla="*/ 294799 w 438150"/>
                    <a:gd name="connsiteY13" fmla="*/ 128111 h 390525"/>
                    <a:gd name="connsiteX14" fmla="*/ 279559 w 438150"/>
                    <a:gd name="connsiteY14" fmla="*/ 128111 h 390525"/>
                    <a:gd name="connsiteX15" fmla="*/ 279559 w 438150"/>
                    <a:gd name="connsiteY15" fmla="*/ 37624 h 390525"/>
                    <a:gd name="connsiteX16" fmla="*/ 249079 w 438150"/>
                    <a:gd name="connsiteY16" fmla="*/ 7144 h 390525"/>
                    <a:gd name="connsiteX17" fmla="*/ 83344 w 438150"/>
                    <a:gd name="connsiteY17" fmla="*/ 7144 h 390525"/>
                    <a:gd name="connsiteX18" fmla="*/ 52864 w 438150"/>
                    <a:gd name="connsiteY18" fmla="*/ 37624 h 390525"/>
                    <a:gd name="connsiteX19" fmla="*/ 52864 w 438150"/>
                    <a:gd name="connsiteY19" fmla="*/ 355759 h 390525"/>
                    <a:gd name="connsiteX20" fmla="*/ 7144 w 438150"/>
                    <a:gd name="connsiteY20" fmla="*/ 355759 h 390525"/>
                    <a:gd name="connsiteX21" fmla="*/ 7144 w 438150"/>
                    <a:gd name="connsiteY21" fmla="*/ 386239 h 390525"/>
                    <a:gd name="connsiteX22" fmla="*/ 82391 w 438150"/>
                    <a:gd name="connsiteY22" fmla="*/ 386239 h 390525"/>
                    <a:gd name="connsiteX23" fmla="*/ 82391 w 438150"/>
                    <a:gd name="connsiteY23" fmla="*/ 386239 h 390525"/>
                    <a:gd name="connsiteX24" fmla="*/ 249079 w 438150"/>
                    <a:gd name="connsiteY24" fmla="*/ 386239 h 390525"/>
                    <a:gd name="connsiteX25" fmla="*/ 249079 w 438150"/>
                    <a:gd name="connsiteY25" fmla="*/ 386239 h 390525"/>
                    <a:gd name="connsiteX26" fmla="*/ 324326 w 438150"/>
                    <a:gd name="connsiteY26" fmla="*/ 386239 h 390525"/>
                    <a:gd name="connsiteX27" fmla="*/ 324326 w 438150"/>
                    <a:gd name="connsiteY27" fmla="*/ 355759 h 390525"/>
                    <a:gd name="connsiteX28" fmla="*/ 278606 w 438150"/>
                    <a:gd name="connsiteY28" fmla="*/ 355759 h 390525"/>
                    <a:gd name="connsiteX29" fmla="*/ 278606 w 438150"/>
                    <a:gd name="connsiteY29" fmla="*/ 158591 h 390525"/>
                    <a:gd name="connsiteX30" fmla="*/ 293846 w 438150"/>
                    <a:gd name="connsiteY30" fmla="*/ 158591 h 390525"/>
                    <a:gd name="connsiteX31" fmla="*/ 309086 w 438150"/>
                    <a:gd name="connsiteY31" fmla="*/ 173831 h 390525"/>
                    <a:gd name="connsiteX32" fmla="*/ 309086 w 438150"/>
                    <a:gd name="connsiteY32" fmla="*/ 279559 h 390525"/>
                    <a:gd name="connsiteX33" fmla="*/ 354806 w 438150"/>
                    <a:gd name="connsiteY33" fmla="*/ 325279 h 390525"/>
                    <a:gd name="connsiteX34" fmla="*/ 370046 w 438150"/>
                    <a:gd name="connsiteY34" fmla="*/ 325279 h 390525"/>
                    <a:gd name="connsiteX35" fmla="*/ 415766 w 438150"/>
                    <a:gd name="connsiteY35" fmla="*/ 279559 h 390525"/>
                    <a:gd name="connsiteX36" fmla="*/ 415766 w 438150"/>
                    <a:gd name="connsiteY36" fmla="*/ 115729 h 390525"/>
                    <a:gd name="connsiteX37" fmla="*/ 431959 w 438150"/>
                    <a:gd name="connsiteY37" fmla="*/ 100489 h 390525"/>
                    <a:gd name="connsiteX38" fmla="*/ 98584 w 438150"/>
                    <a:gd name="connsiteY38" fmla="*/ 51911 h 390525"/>
                    <a:gd name="connsiteX39" fmla="*/ 234791 w 438150"/>
                    <a:gd name="connsiteY39" fmla="*/ 51911 h 390525"/>
                    <a:gd name="connsiteX40" fmla="*/ 234791 w 438150"/>
                    <a:gd name="connsiteY40" fmla="*/ 172879 h 390525"/>
                    <a:gd name="connsiteX41" fmla="*/ 98584 w 438150"/>
                    <a:gd name="connsiteY41" fmla="*/ 172879 h 390525"/>
                    <a:gd name="connsiteX42" fmla="*/ 98584 w 438150"/>
                    <a:gd name="connsiteY42" fmla="*/ 5191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8150" h="390525">
                      <a:moveTo>
                        <a:pt x="431959" y="100489"/>
                      </a:moveTo>
                      <a:lnTo>
                        <a:pt x="389096" y="57626"/>
                      </a:lnTo>
                      <a:lnTo>
                        <a:pt x="389096" y="57626"/>
                      </a:lnTo>
                      <a:lnTo>
                        <a:pt x="349091" y="17621"/>
                      </a:lnTo>
                      <a:lnTo>
                        <a:pt x="328136" y="38576"/>
                      </a:lnTo>
                      <a:lnTo>
                        <a:pt x="368141" y="78581"/>
                      </a:lnTo>
                      <a:lnTo>
                        <a:pt x="346234" y="100489"/>
                      </a:lnTo>
                      <a:lnTo>
                        <a:pt x="386239" y="140494"/>
                      </a:lnTo>
                      <a:lnTo>
                        <a:pt x="386239" y="279559"/>
                      </a:lnTo>
                      <a:cubicBezTo>
                        <a:pt x="386239" y="288131"/>
                        <a:pt x="379571" y="294799"/>
                        <a:pt x="370999" y="294799"/>
                      </a:cubicBezTo>
                      <a:lnTo>
                        <a:pt x="355759" y="294799"/>
                      </a:lnTo>
                      <a:cubicBezTo>
                        <a:pt x="347186" y="294799"/>
                        <a:pt x="340519" y="288131"/>
                        <a:pt x="340519" y="279559"/>
                      </a:cubicBezTo>
                      <a:lnTo>
                        <a:pt x="340519" y="173831"/>
                      </a:lnTo>
                      <a:cubicBezTo>
                        <a:pt x="340519" y="149066"/>
                        <a:pt x="320516" y="128111"/>
                        <a:pt x="294799" y="128111"/>
                      </a:cubicBezTo>
                      <a:lnTo>
                        <a:pt x="279559" y="128111"/>
                      </a:lnTo>
                      <a:lnTo>
                        <a:pt x="279559" y="37624"/>
                      </a:lnTo>
                      <a:cubicBezTo>
                        <a:pt x="279559" y="21431"/>
                        <a:pt x="266224" y="7144"/>
                        <a:pt x="249079" y="7144"/>
                      </a:cubicBezTo>
                      <a:lnTo>
                        <a:pt x="83344" y="7144"/>
                      </a:lnTo>
                      <a:cubicBezTo>
                        <a:pt x="67151" y="7144"/>
                        <a:pt x="52864" y="20479"/>
                        <a:pt x="52864" y="37624"/>
                      </a:cubicBezTo>
                      <a:lnTo>
                        <a:pt x="52864" y="355759"/>
                      </a:lnTo>
                      <a:lnTo>
                        <a:pt x="7144" y="355759"/>
                      </a:lnTo>
                      <a:lnTo>
                        <a:pt x="7144" y="386239"/>
                      </a:lnTo>
                      <a:lnTo>
                        <a:pt x="82391" y="386239"/>
                      </a:lnTo>
                      <a:cubicBezTo>
                        <a:pt x="82391" y="386239"/>
                        <a:pt x="82391" y="386239"/>
                        <a:pt x="82391" y="386239"/>
                      </a:cubicBezTo>
                      <a:lnTo>
                        <a:pt x="249079" y="386239"/>
                      </a:lnTo>
                      <a:cubicBezTo>
                        <a:pt x="249079" y="386239"/>
                        <a:pt x="249079" y="386239"/>
                        <a:pt x="249079" y="386239"/>
                      </a:cubicBezTo>
                      <a:lnTo>
                        <a:pt x="324326" y="386239"/>
                      </a:lnTo>
                      <a:lnTo>
                        <a:pt x="324326" y="355759"/>
                      </a:lnTo>
                      <a:lnTo>
                        <a:pt x="278606" y="355759"/>
                      </a:lnTo>
                      <a:lnTo>
                        <a:pt x="278606" y="158591"/>
                      </a:lnTo>
                      <a:lnTo>
                        <a:pt x="293846" y="158591"/>
                      </a:lnTo>
                      <a:cubicBezTo>
                        <a:pt x="302419" y="158591"/>
                        <a:pt x="309086" y="165259"/>
                        <a:pt x="309086" y="173831"/>
                      </a:cubicBezTo>
                      <a:lnTo>
                        <a:pt x="309086" y="279559"/>
                      </a:lnTo>
                      <a:cubicBezTo>
                        <a:pt x="309086" y="304324"/>
                        <a:pt x="329089" y="325279"/>
                        <a:pt x="354806" y="325279"/>
                      </a:cubicBezTo>
                      <a:lnTo>
                        <a:pt x="370046" y="325279"/>
                      </a:lnTo>
                      <a:cubicBezTo>
                        <a:pt x="394811" y="325279"/>
                        <a:pt x="415766" y="305276"/>
                        <a:pt x="415766" y="279559"/>
                      </a:cubicBezTo>
                      <a:lnTo>
                        <a:pt x="415766" y="115729"/>
                      </a:lnTo>
                      <a:lnTo>
                        <a:pt x="431959" y="100489"/>
                      </a:lnTo>
                      <a:close/>
                      <a:moveTo>
                        <a:pt x="98584" y="51911"/>
                      </a:moveTo>
                      <a:lnTo>
                        <a:pt x="234791" y="51911"/>
                      </a:lnTo>
                      <a:lnTo>
                        <a:pt x="234791" y="172879"/>
                      </a:lnTo>
                      <a:lnTo>
                        <a:pt x="98584" y="172879"/>
                      </a:lnTo>
                      <a:lnTo>
                        <a:pt x="98584" y="51911"/>
                      </a:lnTo>
                      <a:close/>
                    </a:path>
                  </a:pathLst>
                </a:custGeom>
                <a:solidFill>
                  <a:srgbClr val="FFFFFF"/>
                </a:solidFill>
                <a:ln w="9525" cap="flat">
                  <a:solidFill>
                    <a:srgbClr val="049648"/>
                  </a:solidFill>
                  <a:prstDash val="solid"/>
                  <a:miter/>
                </a:ln>
              </p:spPr>
              <p:txBody>
                <a:bodyPr rtlCol="0" anchor="ctr"/>
                <a:lstStyle/>
                <a:p>
                  <a:endParaRPr lang="en-US" sz="2400" dirty="0"/>
                </a:p>
              </p:txBody>
            </p:sp>
            <p:sp>
              <p:nvSpPr>
                <p:cNvPr id="99" name="TextBox 98">
                  <a:extLst>
                    <a:ext uri="{FF2B5EF4-FFF2-40B4-BE49-F238E27FC236}">
                      <a16:creationId xmlns:a16="http://schemas.microsoft.com/office/drawing/2014/main" id="{32D55986-BB55-456C-AD11-A0BBD1278BF3}"/>
                    </a:ext>
                  </a:extLst>
                </p:cNvPr>
                <p:cNvSpPr txBox="1"/>
                <p:nvPr/>
              </p:nvSpPr>
              <p:spPr>
                <a:xfrm>
                  <a:off x="3560539" y="3642794"/>
                  <a:ext cx="1003000" cy="515478"/>
                </a:xfrm>
                <a:prstGeom prst="rect">
                  <a:avLst/>
                </a:prstGeom>
                <a:noFill/>
              </p:spPr>
              <p:txBody>
                <a:bodyPr wrap="square" rtlCol="0">
                  <a:spAutoFit/>
                </a:bodyPr>
                <a:lstStyle/>
                <a:p>
                  <a:pPr algn="ctr">
                    <a:spcBef>
                      <a:spcPts val="400"/>
                    </a:spcBef>
                  </a:pPr>
                  <a:r>
                    <a:rPr lang="en-US" sz="1400" dirty="0"/>
                    <a:t>1</a:t>
                  </a:r>
                </a:p>
                <a:p>
                  <a:pPr algn="ctr">
                    <a:spcBef>
                      <a:spcPts val="400"/>
                    </a:spcBef>
                  </a:pPr>
                  <a:r>
                    <a:rPr lang="en-US" sz="1200" b="1" dirty="0"/>
                    <a:t>1,160,000 </a:t>
                  </a:r>
                  <a:r>
                    <a:rPr lang="en-US" sz="1067" b="1" dirty="0"/>
                    <a:t>MT</a:t>
                  </a:r>
                  <a:br>
                    <a:rPr lang="en-US" sz="1200" dirty="0"/>
                  </a:br>
                  <a:r>
                    <a:rPr lang="en-US" sz="933" dirty="0"/>
                    <a:t>capacity</a:t>
                  </a:r>
                  <a:endParaRPr lang="en-US" sz="1200" dirty="0"/>
                </a:p>
              </p:txBody>
            </p:sp>
            <p:cxnSp>
              <p:nvCxnSpPr>
                <p:cNvPr id="100" name="Straight Connector 99">
                  <a:extLst>
                    <a:ext uri="{FF2B5EF4-FFF2-40B4-BE49-F238E27FC236}">
                      <a16:creationId xmlns:a16="http://schemas.microsoft.com/office/drawing/2014/main" id="{4230E3F4-B40F-4188-86BD-A24C8159CB45}"/>
                    </a:ext>
                  </a:extLst>
                </p:cNvPr>
                <p:cNvCxnSpPr>
                  <a:cxnSpLocks/>
                </p:cNvCxnSpPr>
                <p:nvPr/>
              </p:nvCxnSpPr>
              <p:spPr>
                <a:xfrm flipV="1">
                  <a:off x="4286372" y="2185426"/>
                  <a:ext cx="284697" cy="1357586"/>
                </a:xfrm>
                <a:prstGeom prst="line">
                  <a:avLst/>
                </a:prstGeom>
                <a:ln w="3175">
                  <a:tailEnd type="oval"/>
                </a:ln>
                <a:effectLst/>
              </p:spPr>
              <p:style>
                <a:lnRef idx="2">
                  <a:schemeClr val="accent1"/>
                </a:lnRef>
                <a:fillRef idx="0">
                  <a:schemeClr val="accent1"/>
                </a:fillRef>
                <a:effectRef idx="1">
                  <a:schemeClr val="accent1"/>
                </a:effectRef>
                <a:fontRef idx="minor">
                  <a:schemeClr val="tx1"/>
                </a:fontRef>
              </p:style>
            </p:cxnSp>
          </p:grpSp>
          <p:grpSp>
            <p:nvGrpSpPr>
              <p:cNvPr id="109" name="Group 108">
                <a:extLst>
                  <a:ext uri="{FF2B5EF4-FFF2-40B4-BE49-F238E27FC236}">
                    <a16:creationId xmlns:a16="http://schemas.microsoft.com/office/drawing/2014/main" id="{5C37DF44-0127-4856-8FDA-6BBA6DB2FF00}"/>
                  </a:ext>
                </a:extLst>
              </p:cNvPr>
              <p:cNvGrpSpPr/>
              <p:nvPr/>
            </p:nvGrpSpPr>
            <p:grpSpPr>
              <a:xfrm>
                <a:off x="6067363" y="1916072"/>
                <a:ext cx="1417843" cy="667971"/>
                <a:chOff x="5719667" y="2192078"/>
                <a:chExt cx="1417843" cy="667971"/>
              </a:xfrm>
            </p:grpSpPr>
            <p:sp>
              <p:nvSpPr>
                <p:cNvPr id="105" name="Freeform: Shape 104">
                  <a:extLst>
                    <a:ext uri="{FF2B5EF4-FFF2-40B4-BE49-F238E27FC236}">
                      <a16:creationId xmlns:a16="http://schemas.microsoft.com/office/drawing/2014/main" id="{E4AFE392-FB31-471F-8B61-CF62C093FF3D}"/>
                    </a:ext>
                  </a:extLst>
                </p:cNvPr>
                <p:cNvSpPr/>
                <p:nvPr/>
              </p:nvSpPr>
              <p:spPr>
                <a:xfrm>
                  <a:off x="6455336" y="2192078"/>
                  <a:ext cx="437661" cy="390090"/>
                </a:xfrm>
                <a:custGeom>
                  <a:avLst/>
                  <a:gdLst>
                    <a:gd name="connsiteX0" fmla="*/ 431959 w 438150"/>
                    <a:gd name="connsiteY0" fmla="*/ 100489 h 390525"/>
                    <a:gd name="connsiteX1" fmla="*/ 389096 w 438150"/>
                    <a:gd name="connsiteY1" fmla="*/ 57626 h 390525"/>
                    <a:gd name="connsiteX2" fmla="*/ 389096 w 438150"/>
                    <a:gd name="connsiteY2" fmla="*/ 57626 h 390525"/>
                    <a:gd name="connsiteX3" fmla="*/ 349091 w 438150"/>
                    <a:gd name="connsiteY3" fmla="*/ 17621 h 390525"/>
                    <a:gd name="connsiteX4" fmla="*/ 328136 w 438150"/>
                    <a:gd name="connsiteY4" fmla="*/ 38576 h 390525"/>
                    <a:gd name="connsiteX5" fmla="*/ 368141 w 438150"/>
                    <a:gd name="connsiteY5" fmla="*/ 78581 h 390525"/>
                    <a:gd name="connsiteX6" fmla="*/ 346234 w 438150"/>
                    <a:gd name="connsiteY6" fmla="*/ 100489 h 390525"/>
                    <a:gd name="connsiteX7" fmla="*/ 386239 w 438150"/>
                    <a:gd name="connsiteY7" fmla="*/ 140494 h 390525"/>
                    <a:gd name="connsiteX8" fmla="*/ 386239 w 438150"/>
                    <a:gd name="connsiteY8" fmla="*/ 279559 h 390525"/>
                    <a:gd name="connsiteX9" fmla="*/ 370999 w 438150"/>
                    <a:gd name="connsiteY9" fmla="*/ 294799 h 390525"/>
                    <a:gd name="connsiteX10" fmla="*/ 355759 w 438150"/>
                    <a:gd name="connsiteY10" fmla="*/ 294799 h 390525"/>
                    <a:gd name="connsiteX11" fmla="*/ 340519 w 438150"/>
                    <a:gd name="connsiteY11" fmla="*/ 279559 h 390525"/>
                    <a:gd name="connsiteX12" fmla="*/ 340519 w 438150"/>
                    <a:gd name="connsiteY12" fmla="*/ 173831 h 390525"/>
                    <a:gd name="connsiteX13" fmla="*/ 294799 w 438150"/>
                    <a:gd name="connsiteY13" fmla="*/ 128111 h 390525"/>
                    <a:gd name="connsiteX14" fmla="*/ 279559 w 438150"/>
                    <a:gd name="connsiteY14" fmla="*/ 128111 h 390525"/>
                    <a:gd name="connsiteX15" fmla="*/ 279559 w 438150"/>
                    <a:gd name="connsiteY15" fmla="*/ 37624 h 390525"/>
                    <a:gd name="connsiteX16" fmla="*/ 249079 w 438150"/>
                    <a:gd name="connsiteY16" fmla="*/ 7144 h 390525"/>
                    <a:gd name="connsiteX17" fmla="*/ 83344 w 438150"/>
                    <a:gd name="connsiteY17" fmla="*/ 7144 h 390525"/>
                    <a:gd name="connsiteX18" fmla="*/ 52864 w 438150"/>
                    <a:gd name="connsiteY18" fmla="*/ 37624 h 390525"/>
                    <a:gd name="connsiteX19" fmla="*/ 52864 w 438150"/>
                    <a:gd name="connsiteY19" fmla="*/ 355759 h 390525"/>
                    <a:gd name="connsiteX20" fmla="*/ 7144 w 438150"/>
                    <a:gd name="connsiteY20" fmla="*/ 355759 h 390525"/>
                    <a:gd name="connsiteX21" fmla="*/ 7144 w 438150"/>
                    <a:gd name="connsiteY21" fmla="*/ 386239 h 390525"/>
                    <a:gd name="connsiteX22" fmla="*/ 82391 w 438150"/>
                    <a:gd name="connsiteY22" fmla="*/ 386239 h 390525"/>
                    <a:gd name="connsiteX23" fmla="*/ 82391 w 438150"/>
                    <a:gd name="connsiteY23" fmla="*/ 386239 h 390525"/>
                    <a:gd name="connsiteX24" fmla="*/ 249079 w 438150"/>
                    <a:gd name="connsiteY24" fmla="*/ 386239 h 390525"/>
                    <a:gd name="connsiteX25" fmla="*/ 249079 w 438150"/>
                    <a:gd name="connsiteY25" fmla="*/ 386239 h 390525"/>
                    <a:gd name="connsiteX26" fmla="*/ 324326 w 438150"/>
                    <a:gd name="connsiteY26" fmla="*/ 386239 h 390525"/>
                    <a:gd name="connsiteX27" fmla="*/ 324326 w 438150"/>
                    <a:gd name="connsiteY27" fmla="*/ 355759 h 390525"/>
                    <a:gd name="connsiteX28" fmla="*/ 278606 w 438150"/>
                    <a:gd name="connsiteY28" fmla="*/ 355759 h 390525"/>
                    <a:gd name="connsiteX29" fmla="*/ 278606 w 438150"/>
                    <a:gd name="connsiteY29" fmla="*/ 158591 h 390525"/>
                    <a:gd name="connsiteX30" fmla="*/ 293846 w 438150"/>
                    <a:gd name="connsiteY30" fmla="*/ 158591 h 390525"/>
                    <a:gd name="connsiteX31" fmla="*/ 309086 w 438150"/>
                    <a:gd name="connsiteY31" fmla="*/ 173831 h 390525"/>
                    <a:gd name="connsiteX32" fmla="*/ 309086 w 438150"/>
                    <a:gd name="connsiteY32" fmla="*/ 279559 h 390525"/>
                    <a:gd name="connsiteX33" fmla="*/ 354806 w 438150"/>
                    <a:gd name="connsiteY33" fmla="*/ 325279 h 390525"/>
                    <a:gd name="connsiteX34" fmla="*/ 370046 w 438150"/>
                    <a:gd name="connsiteY34" fmla="*/ 325279 h 390525"/>
                    <a:gd name="connsiteX35" fmla="*/ 415766 w 438150"/>
                    <a:gd name="connsiteY35" fmla="*/ 279559 h 390525"/>
                    <a:gd name="connsiteX36" fmla="*/ 415766 w 438150"/>
                    <a:gd name="connsiteY36" fmla="*/ 115729 h 390525"/>
                    <a:gd name="connsiteX37" fmla="*/ 431959 w 438150"/>
                    <a:gd name="connsiteY37" fmla="*/ 100489 h 390525"/>
                    <a:gd name="connsiteX38" fmla="*/ 98584 w 438150"/>
                    <a:gd name="connsiteY38" fmla="*/ 51911 h 390525"/>
                    <a:gd name="connsiteX39" fmla="*/ 234791 w 438150"/>
                    <a:gd name="connsiteY39" fmla="*/ 51911 h 390525"/>
                    <a:gd name="connsiteX40" fmla="*/ 234791 w 438150"/>
                    <a:gd name="connsiteY40" fmla="*/ 172879 h 390525"/>
                    <a:gd name="connsiteX41" fmla="*/ 98584 w 438150"/>
                    <a:gd name="connsiteY41" fmla="*/ 172879 h 390525"/>
                    <a:gd name="connsiteX42" fmla="*/ 98584 w 438150"/>
                    <a:gd name="connsiteY42" fmla="*/ 5191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8150" h="390525">
                      <a:moveTo>
                        <a:pt x="431959" y="100489"/>
                      </a:moveTo>
                      <a:lnTo>
                        <a:pt x="389096" y="57626"/>
                      </a:lnTo>
                      <a:lnTo>
                        <a:pt x="389096" y="57626"/>
                      </a:lnTo>
                      <a:lnTo>
                        <a:pt x="349091" y="17621"/>
                      </a:lnTo>
                      <a:lnTo>
                        <a:pt x="328136" y="38576"/>
                      </a:lnTo>
                      <a:lnTo>
                        <a:pt x="368141" y="78581"/>
                      </a:lnTo>
                      <a:lnTo>
                        <a:pt x="346234" y="100489"/>
                      </a:lnTo>
                      <a:lnTo>
                        <a:pt x="386239" y="140494"/>
                      </a:lnTo>
                      <a:lnTo>
                        <a:pt x="386239" y="279559"/>
                      </a:lnTo>
                      <a:cubicBezTo>
                        <a:pt x="386239" y="288131"/>
                        <a:pt x="379571" y="294799"/>
                        <a:pt x="370999" y="294799"/>
                      </a:cubicBezTo>
                      <a:lnTo>
                        <a:pt x="355759" y="294799"/>
                      </a:lnTo>
                      <a:cubicBezTo>
                        <a:pt x="347186" y="294799"/>
                        <a:pt x="340519" y="288131"/>
                        <a:pt x="340519" y="279559"/>
                      </a:cubicBezTo>
                      <a:lnTo>
                        <a:pt x="340519" y="173831"/>
                      </a:lnTo>
                      <a:cubicBezTo>
                        <a:pt x="340519" y="149066"/>
                        <a:pt x="320516" y="128111"/>
                        <a:pt x="294799" y="128111"/>
                      </a:cubicBezTo>
                      <a:lnTo>
                        <a:pt x="279559" y="128111"/>
                      </a:lnTo>
                      <a:lnTo>
                        <a:pt x="279559" y="37624"/>
                      </a:lnTo>
                      <a:cubicBezTo>
                        <a:pt x="279559" y="21431"/>
                        <a:pt x="266224" y="7144"/>
                        <a:pt x="249079" y="7144"/>
                      </a:cubicBezTo>
                      <a:lnTo>
                        <a:pt x="83344" y="7144"/>
                      </a:lnTo>
                      <a:cubicBezTo>
                        <a:pt x="67151" y="7144"/>
                        <a:pt x="52864" y="20479"/>
                        <a:pt x="52864" y="37624"/>
                      </a:cubicBezTo>
                      <a:lnTo>
                        <a:pt x="52864" y="355759"/>
                      </a:lnTo>
                      <a:lnTo>
                        <a:pt x="7144" y="355759"/>
                      </a:lnTo>
                      <a:lnTo>
                        <a:pt x="7144" y="386239"/>
                      </a:lnTo>
                      <a:lnTo>
                        <a:pt x="82391" y="386239"/>
                      </a:lnTo>
                      <a:cubicBezTo>
                        <a:pt x="82391" y="386239"/>
                        <a:pt x="82391" y="386239"/>
                        <a:pt x="82391" y="386239"/>
                      </a:cubicBezTo>
                      <a:lnTo>
                        <a:pt x="249079" y="386239"/>
                      </a:lnTo>
                      <a:cubicBezTo>
                        <a:pt x="249079" y="386239"/>
                        <a:pt x="249079" y="386239"/>
                        <a:pt x="249079" y="386239"/>
                      </a:cubicBezTo>
                      <a:lnTo>
                        <a:pt x="324326" y="386239"/>
                      </a:lnTo>
                      <a:lnTo>
                        <a:pt x="324326" y="355759"/>
                      </a:lnTo>
                      <a:lnTo>
                        <a:pt x="278606" y="355759"/>
                      </a:lnTo>
                      <a:lnTo>
                        <a:pt x="278606" y="158591"/>
                      </a:lnTo>
                      <a:lnTo>
                        <a:pt x="293846" y="158591"/>
                      </a:lnTo>
                      <a:cubicBezTo>
                        <a:pt x="302419" y="158591"/>
                        <a:pt x="309086" y="165259"/>
                        <a:pt x="309086" y="173831"/>
                      </a:cubicBezTo>
                      <a:lnTo>
                        <a:pt x="309086" y="279559"/>
                      </a:lnTo>
                      <a:cubicBezTo>
                        <a:pt x="309086" y="304324"/>
                        <a:pt x="329089" y="325279"/>
                        <a:pt x="354806" y="325279"/>
                      </a:cubicBezTo>
                      <a:lnTo>
                        <a:pt x="370046" y="325279"/>
                      </a:lnTo>
                      <a:cubicBezTo>
                        <a:pt x="394811" y="325279"/>
                        <a:pt x="415766" y="305276"/>
                        <a:pt x="415766" y="279559"/>
                      </a:cubicBezTo>
                      <a:lnTo>
                        <a:pt x="415766" y="115729"/>
                      </a:lnTo>
                      <a:lnTo>
                        <a:pt x="431959" y="100489"/>
                      </a:lnTo>
                      <a:close/>
                      <a:moveTo>
                        <a:pt x="98584" y="51911"/>
                      </a:moveTo>
                      <a:lnTo>
                        <a:pt x="234791" y="51911"/>
                      </a:lnTo>
                      <a:lnTo>
                        <a:pt x="234791" y="172879"/>
                      </a:lnTo>
                      <a:lnTo>
                        <a:pt x="98584" y="172879"/>
                      </a:lnTo>
                      <a:lnTo>
                        <a:pt x="98584" y="51911"/>
                      </a:lnTo>
                      <a:close/>
                    </a:path>
                  </a:pathLst>
                </a:custGeom>
                <a:solidFill>
                  <a:srgbClr val="FFFFFF"/>
                </a:solidFill>
                <a:ln w="9525" cap="flat">
                  <a:solidFill>
                    <a:srgbClr val="049648"/>
                  </a:solidFill>
                  <a:prstDash val="solid"/>
                  <a:miter/>
                </a:ln>
              </p:spPr>
              <p:txBody>
                <a:bodyPr rtlCol="0" anchor="ctr"/>
                <a:lstStyle/>
                <a:p>
                  <a:endParaRPr lang="en-US" sz="2400" dirty="0"/>
                </a:p>
              </p:txBody>
            </p:sp>
            <p:sp>
              <p:nvSpPr>
                <p:cNvPr id="106" name="TextBox 105">
                  <a:extLst>
                    <a:ext uri="{FF2B5EF4-FFF2-40B4-BE49-F238E27FC236}">
                      <a16:creationId xmlns:a16="http://schemas.microsoft.com/office/drawing/2014/main" id="{5FBBB7CF-98C1-4B96-8ACE-A1FE8780A55E}"/>
                    </a:ext>
                  </a:extLst>
                </p:cNvPr>
                <p:cNvSpPr txBox="1"/>
                <p:nvPr/>
              </p:nvSpPr>
              <p:spPr>
                <a:xfrm>
                  <a:off x="6134510" y="2344571"/>
                  <a:ext cx="1003000" cy="515478"/>
                </a:xfrm>
                <a:prstGeom prst="rect">
                  <a:avLst/>
                </a:prstGeom>
                <a:noFill/>
              </p:spPr>
              <p:txBody>
                <a:bodyPr wrap="square" rtlCol="0">
                  <a:spAutoFit/>
                </a:bodyPr>
                <a:lstStyle/>
                <a:p>
                  <a:pPr algn="ctr">
                    <a:spcBef>
                      <a:spcPts val="400"/>
                    </a:spcBef>
                  </a:pPr>
                  <a:r>
                    <a:rPr lang="en-US" sz="1400" dirty="0"/>
                    <a:t>1</a:t>
                  </a:r>
                </a:p>
                <a:p>
                  <a:pPr algn="ctr">
                    <a:spcBef>
                      <a:spcPts val="400"/>
                    </a:spcBef>
                  </a:pPr>
                  <a:r>
                    <a:rPr lang="en-US" sz="1200" b="1" dirty="0"/>
                    <a:t>20,000 </a:t>
                  </a:r>
                  <a:r>
                    <a:rPr lang="en-US" sz="1067" b="1" dirty="0"/>
                    <a:t>MT</a:t>
                  </a:r>
                  <a:br>
                    <a:rPr lang="en-US" sz="1200" dirty="0"/>
                  </a:br>
                  <a:r>
                    <a:rPr lang="en-US" sz="933" dirty="0"/>
                    <a:t>capacity</a:t>
                  </a:r>
                  <a:endParaRPr lang="en-US" sz="1200" dirty="0"/>
                </a:p>
              </p:txBody>
            </p:sp>
            <p:cxnSp>
              <p:nvCxnSpPr>
                <p:cNvPr id="107" name="Straight Connector 106">
                  <a:extLst>
                    <a:ext uri="{FF2B5EF4-FFF2-40B4-BE49-F238E27FC236}">
                      <a16:creationId xmlns:a16="http://schemas.microsoft.com/office/drawing/2014/main" id="{E4D50C91-A8CA-4949-9E87-EB0CA677322B}"/>
                    </a:ext>
                  </a:extLst>
                </p:cNvPr>
                <p:cNvCxnSpPr>
                  <a:cxnSpLocks/>
                </p:cNvCxnSpPr>
                <p:nvPr/>
              </p:nvCxnSpPr>
              <p:spPr>
                <a:xfrm flipH="1">
                  <a:off x="5719667" y="2483429"/>
                  <a:ext cx="743050" cy="251232"/>
                </a:xfrm>
                <a:prstGeom prst="line">
                  <a:avLst/>
                </a:prstGeom>
                <a:ln w="3175">
                  <a:tailEnd type="oval"/>
                </a:ln>
                <a:effectLst/>
              </p:spPr>
              <p:style>
                <a:lnRef idx="2">
                  <a:schemeClr val="accent1"/>
                </a:lnRef>
                <a:fillRef idx="0">
                  <a:schemeClr val="accent1"/>
                </a:fillRef>
                <a:effectRef idx="1">
                  <a:schemeClr val="accent1"/>
                </a:effectRef>
                <a:fontRef idx="minor">
                  <a:schemeClr val="tx1"/>
                </a:fontRef>
              </p:style>
            </p:cxnSp>
          </p:grpSp>
        </p:grpSp>
      </p:grpSp>
      <p:sp>
        <p:nvSpPr>
          <p:cNvPr id="115" name="TextBox 114">
            <a:extLst>
              <a:ext uri="{FF2B5EF4-FFF2-40B4-BE49-F238E27FC236}">
                <a16:creationId xmlns:a16="http://schemas.microsoft.com/office/drawing/2014/main" id="{9D432996-A8D5-4DC7-9FFA-A28991D3710F}"/>
              </a:ext>
            </a:extLst>
          </p:cNvPr>
          <p:cNvSpPr txBox="1"/>
          <p:nvPr/>
        </p:nvSpPr>
        <p:spPr>
          <a:xfrm>
            <a:off x="8457957" y="5165149"/>
            <a:ext cx="3660062" cy="633507"/>
          </a:xfrm>
          <a:prstGeom prst="rect">
            <a:avLst/>
          </a:prstGeom>
          <a:noFill/>
        </p:spPr>
        <p:txBody>
          <a:bodyPr wrap="square" rtlCol="0">
            <a:spAutoFit/>
          </a:bodyPr>
          <a:lstStyle/>
          <a:p>
            <a:r>
              <a:rPr lang="en-US" sz="1050" dirty="0"/>
              <a:t>*NOTE: Number inside fuel pump icon is number</a:t>
            </a:r>
            <a:br>
              <a:rPr lang="en-US" sz="1050" dirty="0"/>
            </a:br>
            <a:r>
              <a:rPr lang="en-US" sz="1050" dirty="0"/>
              <a:t>  of renewable diesel facilities in that country</a:t>
            </a:r>
          </a:p>
          <a:p>
            <a:pPr>
              <a:spcBef>
                <a:spcPts val="533"/>
              </a:spcBef>
            </a:pPr>
            <a:r>
              <a:rPr lang="en-US" sz="1000" dirty="0"/>
              <a:t>  Source:  Greenea.com</a:t>
            </a:r>
          </a:p>
        </p:txBody>
      </p:sp>
      <p:pic>
        <p:nvPicPr>
          <p:cNvPr id="6" name="Picture 5">
            <a:extLst>
              <a:ext uri="{FF2B5EF4-FFF2-40B4-BE49-F238E27FC236}">
                <a16:creationId xmlns:a16="http://schemas.microsoft.com/office/drawing/2014/main" id="{B3E7275E-E3AE-4D4B-86C3-7D8FB178981D}"/>
              </a:ext>
            </a:extLst>
          </p:cNvPr>
          <p:cNvPicPr>
            <a:picLocks noChangeAspect="1"/>
          </p:cNvPicPr>
          <p:nvPr/>
        </p:nvPicPr>
        <p:blipFill>
          <a:blip r:embed="rId4"/>
          <a:stretch>
            <a:fillRect/>
          </a:stretch>
        </p:blipFill>
        <p:spPr>
          <a:xfrm>
            <a:off x="9546738" y="1745433"/>
            <a:ext cx="2571281" cy="1729485"/>
          </a:xfrm>
          <a:prstGeom prst="rect">
            <a:avLst/>
          </a:prstGeom>
        </p:spPr>
      </p:pic>
      <p:sp>
        <p:nvSpPr>
          <p:cNvPr id="10" name="TextBox 9">
            <a:extLst>
              <a:ext uri="{FF2B5EF4-FFF2-40B4-BE49-F238E27FC236}">
                <a16:creationId xmlns:a16="http://schemas.microsoft.com/office/drawing/2014/main" id="{2BC71C4F-64CF-4ECB-A13C-E76BC363060F}"/>
              </a:ext>
            </a:extLst>
          </p:cNvPr>
          <p:cNvSpPr txBox="1"/>
          <p:nvPr/>
        </p:nvSpPr>
        <p:spPr>
          <a:xfrm>
            <a:off x="4038035" y="1425064"/>
            <a:ext cx="29173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Verdana"/>
                <a:ea typeface="Verdana"/>
                <a:cs typeface="Verdana"/>
                <a:sym typeface="Verdana"/>
              </a:rPr>
              <a:t>1</a:t>
            </a:r>
          </a:p>
        </p:txBody>
      </p:sp>
      <p:sp>
        <p:nvSpPr>
          <p:cNvPr id="56" name="Afbeelding">
            <a:extLst>
              <a:ext uri="{FF2B5EF4-FFF2-40B4-BE49-F238E27FC236}">
                <a16:creationId xmlns:a16="http://schemas.microsoft.com/office/drawing/2014/main" id="{3AAF08A4-85F6-4140-94D7-1BEAA3B02A43}"/>
              </a:ext>
            </a:extLst>
          </p:cNvPr>
          <p:cNvSpPr txBox="1">
            <a:spLocks/>
          </p:cNvSpPr>
          <p:nvPr/>
        </p:nvSpPr>
        <p:spPr>
          <a:xfrm>
            <a:off x="0" y="5524126"/>
            <a:ext cx="12193200" cy="1332000"/>
          </a:xfrm>
          <a:prstGeom prst="rect">
            <a:avLst/>
          </a:prstGeom>
          <a:blipFill dpi="0" rotWithShape="1">
            <a:blip r:embed="rId5"/>
            <a:srcRect/>
            <a:stretch>
              <a:fillRect/>
            </a:stretch>
          </a:blipFill>
        </p:spPr>
        <p:txBody>
          <a:bodyPr vert="horz" lIns="91439" tIns="45719" rIns="91439" bIns="45719" rtlCol="0">
            <a:normAutofit/>
          </a:bodyPr>
          <a:lstStyle>
            <a:lvl1pPr marL="0" marR="0" indent="0" algn="l" defTabSz="914400" rtl="0" eaLnBrk="1" latinLnBrk="0" hangingPunct="1">
              <a:lnSpc>
                <a:spcPct val="100000"/>
              </a:lnSpc>
              <a:spcBef>
                <a:spcPts val="0"/>
              </a:spcBef>
              <a:spcAft>
                <a:spcPts val="0"/>
              </a:spcAft>
              <a:buClrTx/>
              <a:buSzPct val="100000"/>
              <a:buFont typeface="Arial"/>
              <a:buNone/>
              <a:tabLst/>
              <a:defRPr sz="100" b="0" i="0" u="none" strike="noStrike" cap="none" spc="0" baseline="0">
                <a:solidFill>
                  <a:srgbClr val="000000"/>
                </a:solidFill>
                <a:uFillTx/>
                <a:latin typeface="Verdana"/>
                <a:ea typeface="Verdana"/>
                <a:cs typeface="Verdana"/>
                <a:sym typeface="Verdana"/>
              </a:defRPr>
            </a:lvl1pPr>
            <a:lvl2pPr marL="741599" marR="0" indent="-1800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2pPr>
            <a:lvl3pPr marL="1144799" marR="0" indent="-1800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3pPr>
            <a:lvl4pPr marL="1601999" marR="0" indent="-1800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4pPr>
            <a:lvl5pPr marL="2059200" marR="0" indent="-1800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5pPr>
            <a:lvl6pPr marL="2462400" marR="0" indent="-2304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6pPr>
            <a:lvl7pPr marL="2858399" marR="0" indent="-2304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7pPr>
            <a:lvl8pPr marL="3257999" marR="0" indent="-23040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8pPr>
            <a:lvl9pPr marL="0" marR="0" indent="0" algn="l" defTabSz="914400" rtl="0" eaLnBrk="1" latinLnBrk="0" hangingPunct="1">
              <a:lnSpc>
                <a:spcPct val="100000"/>
              </a:lnSpc>
              <a:spcBef>
                <a:spcPts val="300"/>
              </a:spcBef>
              <a:spcAft>
                <a:spcPts val="0"/>
              </a:spcAft>
              <a:buClrTx/>
              <a:buSzPct val="100000"/>
              <a:buFont typeface="Arial"/>
              <a:buChar char="​"/>
              <a:tabLst/>
              <a:defRPr sz="1600" b="0" i="0" u="none" strike="noStrike" cap="none" spc="0" baseline="0">
                <a:solidFill>
                  <a:srgbClr val="000000"/>
                </a:solidFill>
                <a:uFillTx/>
                <a:latin typeface="Verdana"/>
                <a:ea typeface="Verdana"/>
                <a:cs typeface="Verdana"/>
                <a:sym typeface="Verdana"/>
              </a:defRPr>
            </a:lvl9pPr>
          </a:lstStyle>
          <a:p>
            <a:endParaRPr lang="en-US" sz="3200" dirty="0"/>
          </a:p>
        </p:txBody>
      </p:sp>
      <p:sp>
        <p:nvSpPr>
          <p:cNvPr id="60" name="Rectangle 59">
            <a:extLst>
              <a:ext uri="{FF2B5EF4-FFF2-40B4-BE49-F238E27FC236}">
                <a16:creationId xmlns:a16="http://schemas.microsoft.com/office/drawing/2014/main" id="{D6C662A4-AED0-4C7F-9EF1-F7409D65DB78}"/>
              </a:ext>
            </a:extLst>
          </p:cNvPr>
          <p:cNvSpPr/>
          <p:nvPr/>
        </p:nvSpPr>
        <p:spPr>
          <a:xfrm>
            <a:off x="173736" y="6355080"/>
            <a:ext cx="3529584" cy="283464"/>
          </a:xfrm>
          <a:prstGeom prst="rect">
            <a:avLst/>
          </a:prstGeom>
          <a:solidFill>
            <a:srgbClr val="00972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Verdana"/>
              <a:ea typeface="Verdana"/>
              <a:cs typeface="Verdana"/>
              <a:sym typeface="Verdana"/>
            </a:endParaRPr>
          </a:p>
        </p:txBody>
      </p:sp>
      <p:sp>
        <p:nvSpPr>
          <p:cNvPr id="61" name="Footer Placeholder 2">
            <a:extLst>
              <a:ext uri="{FF2B5EF4-FFF2-40B4-BE49-F238E27FC236}">
                <a16:creationId xmlns:a16="http://schemas.microsoft.com/office/drawing/2014/main" id="{371DC7D2-F391-45DB-BA8A-051BF84558BE}"/>
              </a:ext>
            </a:extLst>
          </p:cNvPr>
          <p:cNvSpPr>
            <a:spLocks noGrp="1"/>
          </p:cNvSpPr>
          <p:nvPr>
            <p:ph type="ftr" sz="quarter" idx="3"/>
          </p:nvPr>
        </p:nvSpPr>
        <p:spPr>
          <a:xfrm>
            <a:off x="0" y="6363907"/>
            <a:ext cx="3703319" cy="274637"/>
          </a:xfrm>
          <a:prstGeom prst="rect">
            <a:avLst/>
          </a:prstGeom>
        </p:spPr>
        <p:txBody>
          <a:bodyPr/>
          <a:lstStyle>
            <a:lvl1pPr>
              <a:defRPr sz="900">
                <a:solidFill>
                  <a:schemeClr val="bg1"/>
                </a:solidFill>
              </a:defRPr>
            </a:lvl1pPr>
          </a:lstStyle>
          <a:p>
            <a:r>
              <a:rPr lang="en-US" dirty="0"/>
              <a:t>Biodiesel Demand Outlook </a:t>
            </a:r>
          </a:p>
        </p:txBody>
      </p:sp>
    </p:spTree>
    <p:extLst>
      <p:ext uri="{BB962C8B-B14F-4D97-AF65-F5344CB8AC3E}">
        <p14:creationId xmlns:p14="http://schemas.microsoft.com/office/powerpoint/2010/main" val="239989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659872" y="1401"/>
          <a:ext cx="1400" cy="1400"/>
        </p:xfrm>
        <a:graphic>
          <a:graphicData uri="http://schemas.openxmlformats.org/presentationml/2006/ole">
            <mc:AlternateContent xmlns:mc="http://schemas.openxmlformats.org/markup-compatibility/2006">
              <mc:Choice xmlns:v="urn:schemas-microsoft-com:vml" Requires="v">
                <p:oleObj spid="_x0000_s5122" name="think-cell Slide" r:id="rId6" imgW="216" imgH="216" progId="TCLayout.ActiveDocument.1">
                  <p:embed/>
                </p:oleObj>
              </mc:Choice>
              <mc:Fallback>
                <p:oleObj name="think-cell Slide" r:id="rId6" imgW="216" imgH="216" progId="TCLayout.ActiveDocument.1">
                  <p:embed/>
                  <p:pic>
                    <p:nvPicPr>
                      <p:cNvPr id="7" name="Object 6" hidden="1"/>
                      <p:cNvPicPr/>
                      <p:nvPr/>
                    </p:nvPicPr>
                    <p:blipFill>
                      <a:blip r:embed="rId7"/>
                      <a:stretch>
                        <a:fillRect/>
                      </a:stretch>
                    </p:blipFill>
                    <p:spPr>
                      <a:xfrm>
                        <a:off x="1659872" y="1401"/>
                        <a:ext cx="1400" cy="1400"/>
                      </a:xfrm>
                      <a:prstGeom prst="rect">
                        <a:avLst/>
                      </a:prstGeom>
                    </p:spPr>
                  </p:pic>
                </p:oleObj>
              </mc:Fallback>
            </mc:AlternateContent>
          </a:graphicData>
        </a:graphic>
      </p:graphicFrame>
      <p:sp>
        <p:nvSpPr>
          <p:cNvPr id="3" name="Rectangle 2" hidden="1"/>
          <p:cNvSpPr/>
          <p:nvPr>
            <p:custDataLst>
              <p:tags r:id="rId3"/>
            </p:custDataLst>
          </p:nvPr>
        </p:nvSpPr>
        <p:spPr bwMode="auto">
          <a:xfrm>
            <a:off x="1658472" y="1"/>
            <a:ext cx="140073" cy="140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333" dirty="0">
              <a:latin typeface="Verdana" panose="020B0604030504040204" pitchFamily="34" charset="0"/>
              <a:sym typeface="Verdana" panose="020B0604030504040204" pitchFamily="34" charset="0"/>
            </a:endParaRPr>
          </a:p>
        </p:txBody>
      </p:sp>
      <p:sp>
        <p:nvSpPr>
          <p:cNvPr id="44" name="TextBox 43"/>
          <p:cNvSpPr txBox="1"/>
          <p:nvPr/>
        </p:nvSpPr>
        <p:spPr>
          <a:xfrm>
            <a:off x="375401" y="133993"/>
            <a:ext cx="8990096" cy="502766"/>
          </a:xfrm>
          <a:prstGeom prst="rect">
            <a:avLst/>
          </a:prstGeom>
          <a:noFill/>
        </p:spPr>
        <p:txBody>
          <a:bodyPr wrap="square" rtlCol="0">
            <a:spAutoFit/>
          </a:bodyPr>
          <a:lstStyle/>
          <a:p>
            <a:r>
              <a:rPr lang="en-US" sz="2667" spc="133" dirty="0">
                <a:ln w="18415" cmpd="sng">
                  <a:solidFill>
                    <a:srgbClr val="FFFFFF"/>
                  </a:solidFill>
                  <a:prstDash val="solid"/>
                </a:ln>
                <a:solidFill>
                  <a:schemeClr val="bg1"/>
                </a:solidFill>
                <a:latin typeface="Calibri" panose="020F0502020204030204" pitchFamily="34" charset="0"/>
                <a:ea typeface="Verdana" panose="020B0604030504040204" pitchFamily="34" charset="0"/>
                <a:cs typeface="Calibri" panose="020F0502020204030204" pitchFamily="34" charset="0"/>
              </a:rPr>
              <a:t>Fuel Segment </a:t>
            </a:r>
            <a:r>
              <a:rPr lang="en-US" sz="1333" b="1" dirty="0">
                <a:solidFill>
                  <a:schemeClr val="bg1"/>
                </a:solidFill>
                <a:latin typeface="Calibri" panose="020F0502020204030204" pitchFamily="34" charset="0"/>
                <a:ea typeface="Verdana" panose="020B0604030504040204" pitchFamily="34" charset="0"/>
                <a:cs typeface="Calibri" panose="020F0502020204030204" pitchFamily="34" charset="0"/>
              </a:rPr>
              <a:t>(Includes Diamond Green Diesel JV consolidated EBITDA)</a:t>
            </a:r>
            <a:endParaRPr lang="en-US" sz="1333" dirty="0">
              <a:latin typeface="Calibri" panose="020F0502020204030204" pitchFamily="34" charset="0"/>
              <a:cs typeface="Calibri" panose="020F0502020204030204" pitchFamily="34" charset="0"/>
            </a:endParaRPr>
          </a:p>
        </p:txBody>
      </p:sp>
      <p:sp>
        <p:nvSpPr>
          <p:cNvPr id="18" name="TextBox 17"/>
          <p:cNvSpPr txBox="1"/>
          <p:nvPr/>
        </p:nvSpPr>
        <p:spPr>
          <a:xfrm>
            <a:off x="7061199" y="971216"/>
            <a:ext cx="1641932" cy="318100"/>
          </a:xfrm>
          <a:prstGeom prst="rect">
            <a:avLst/>
          </a:prstGeom>
          <a:noFill/>
        </p:spPr>
        <p:txBody>
          <a:bodyPr wrap="square" rtlCol="0">
            <a:spAutoFit/>
          </a:bodyPr>
          <a:lstStyle/>
          <a:p>
            <a:r>
              <a:rPr lang="en-US" sz="1467" b="1" dirty="0">
                <a:latin typeface="Calibri" panose="020F0502020204030204" pitchFamily="34" charset="0"/>
                <a:ea typeface="Verdana" panose="020B0604030504040204" pitchFamily="34" charset="0"/>
                <a:cs typeface="Calibri" panose="020F0502020204030204" pitchFamily="34" charset="0"/>
              </a:rPr>
              <a:t>Key Drivers:</a:t>
            </a:r>
          </a:p>
        </p:txBody>
      </p:sp>
      <p:sp>
        <p:nvSpPr>
          <p:cNvPr id="5" name="TextBox 4">
            <a:extLst>
              <a:ext uri="{FF2B5EF4-FFF2-40B4-BE49-F238E27FC236}">
                <a16:creationId xmlns:a16="http://schemas.microsoft.com/office/drawing/2014/main" id="{2F006A59-4BE2-4492-9C3D-325C455A4DDF}"/>
              </a:ext>
            </a:extLst>
          </p:cNvPr>
          <p:cNvSpPr txBox="1"/>
          <p:nvPr/>
        </p:nvSpPr>
        <p:spPr>
          <a:xfrm>
            <a:off x="7061200" y="1330046"/>
            <a:ext cx="4858433" cy="1938992"/>
          </a:xfrm>
          <a:prstGeom prst="rect">
            <a:avLst/>
          </a:prstGeom>
          <a:noFill/>
        </p:spPr>
        <p:txBody>
          <a:bodyPr wrap="square" rtlCol="0">
            <a:spAutoFit/>
          </a:bodyPr>
          <a:lstStyle/>
          <a:p>
            <a:pPr marL="156629" indent="-156629">
              <a:buFont typeface="Arial" panose="020B0604020202020204" pitchFamily="34" charset="0"/>
              <a:buChar char="•"/>
            </a:pPr>
            <a:r>
              <a:rPr lang="en-US" sz="1200" b="1" dirty="0">
                <a:latin typeface="Calibri" panose="020F0502020204030204" pitchFamily="34" charset="0"/>
                <a:ea typeface="Verdana" panose="020B0604030504040204" pitchFamily="34" charset="0"/>
                <a:cs typeface="Calibri" panose="020F0502020204030204" pitchFamily="34" charset="0"/>
              </a:rPr>
              <a:t>Combined adjusted EBITDA </a:t>
            </a:r>
            <a:r>
              <a:rPr lang="en-US" sz="1200" dirty="0">
                <a:latin typeface="Calibri" panose="020F0502020204030204" pitchFamily="34" charset="0"/>
                <a:ea typeface="Verdana" panose="020B0604030504040204" pitchFamily="34" charset="0"/>
                <a:cs typeface="Calibri" panose="020F0502020204030204" pitchFamily="34" charset="0"/>
              </a:rPr>
              <a:t>of $311.2 million, with DGD earning $2.57 per gallon on 77.1 million gallons sold for Q4-19 and $2.25 per gallon for all 2019. Includes the $1.00 blender’s tax credit approved in Dec. 2019 </a:t>
            </a:r>
            <a:endParaRPr lang="en-US" sz="1200" b="1" dirty="0">
              <a:latin typeface="Calibri" panose="020F0502020204030204" pitchFamily="34" charset="0"/>
              <a:ea typeface="Verdana" panose="020B0604030504040204" pitchFamily="34" charset="0"/>
              <a:cs typeface="Calibri" panose="020F0502020204030204" pitchFamily="34" charset="0"/>
            </a:endParaRPr>
          </a:p>
          <a:p>
            <a:pPr marL="156629" indent="-156629">
              <a:buFont typeface="Arial" panose="020B0604020202020204" pitchFamily="34" charset="0"/>
              <a:buChar char="•"/>
            </a:pPr>
            <a:endParaRPr lang="en-US" sz="1200" b="1" dirty="0">
              <a:latin typeface="Calibri" panose="020F0502020204030204" pitchFamily="34" charset="0"/>
              <a:ea typeface="Verdana" panose="020B0604030504040204" pitchFamily="34" charset="0"/>
              <a:cs typeface="Calibri" panose="020F0502020204030204" pitchFamily="34" charset="0"/>
            </a:endParaRPr>
          </a:p>
          <a:p>
            <a:pPr marL="156629" indent="-156629">
              <a:buFont typeface="Arial" panose="020B0604020202020204" pitchFamily="34" charset="0"/>
              <a:buChar char="•"/>
            </a:pPr>
            <a:r>
              <a:rPr lang="en-US" sz="1200" b="1" dirty="0">
                <a:latin typeface="Calibri" panose="020F0502020204030204" pitchFamily="34" charset="0"/>
                <a:ea typeface="Verdana" panose="020B0604030504040204" pitchFamily="34" charset="0"/>
                <a:cs typeface="Calibri" panose="020F0502020204030204" pitchFamily="34" charset="0"/>
              </a:rPr>
              <a:t>Diamond Green II </a:t>
            </a:r>
            <a:r>
              <a:rPr lang="en-US" sz="1200" dirty="0">
                <a:latin typeface="Calibri" panose="020F0502020204030204" pitchFamily="34" charset="0"/>
                <a:ea typeface="Verdana" panose="020B0604030504040204" pitchFamily="34" charset="0"/>
                <a:cs typeface="Calibri" panose="020F0502020204030204" pitchFamily="34" charset="0"/>
              </a:rPr>
              <a:t>expansion remains on schedule to be completed in the fourth quarter of 2021. Adding 400 million gallons of annual capacity, gives DGD 675 million gallons of renewable diesel production plus an additional 60 million gallons of renewable naphtha</a:t>
            </a:r>
          </a:p>
          <a:p>
            <a:pPr marL="156629" indent="-156629">
              <a:buFont typeface="Arial" panose="020B0604020202020204" pitchFamily="34" charset="0"/>
              <a:buChar char="•"/>
            </a:pPr>
            <a:endParaRPr lang="en-US" sz="1200" dirty="0">
              <a:latin typeface="Calibri" panose="020F0502020204030204" pitchFamily="34" charset="0"/>
              <a:ea typeface="Verdana" panose="020B0604030504040204" pitchFamily="34" charset="0"/>
              <a:cs typeface="Calibri" panose="020F0502020204030204" pitchFamily="34" charset="0"/>
            </a:endParaRPr>
          </a:p>
          <a:p>
            <a:pPr marL="156629" indent="-156629">
              <a:buFont typeface="Arial" panose="020B0604020202020204" pitchFamily="34" charset="0"/>
              <a:buChar char="•"/>
            </a:pPr>
            <a:r>
              <a:rPr lang="en-US" sz="1200" b="1" dirty="0">
                <a:latin typeface="Calibri" panose="020F0502020204030204" pitchFamily="34" charset="0"/>
                <a:ea typeface="Verdana" panose="020B0604030504040204" pitchFamily="34" charset="0"/>
                <a:cs typeface="Calibri" panose="020F0502020204030204" pitchFamily="34" charset="0"/>
              </a:rPr>
              <a:t>Blenders Tax Credit </a:t>
            </a:r>
            <a:r>
              <a:rPr lang="en-US" sz="1200" dirty="0">
                <a:latin typeface="Calibri" panose="020F0502020204030204" pitchFamily="34" charset="0"/>
                <a:ea typeface="Verdana" panose="020B0604030504040204" pitchFamily="34" charset="0"/>
                <a:cs typeface="Calibri" panose="020F0502020204030204" pitchFamily="34" charset="0"/>
              </a:rPr>
              <a:t>(BTC) in place for 2020, 2021 and 2022</a:t>
            </a:r>
            <a:endParaRPr lang="en-US" sz="1200" dirty="0">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F9680C25-4638-489C-85BD-D27054CF251E}"/>
              </a:ext>
            </a:extLst>
          </p:cNvPr>
          <p:cNvPicPr>
            <a:picLocks noChangeAspect="1"/>
          </p:cNvPicPr>
          <p:nvPr/>
        </p:nvPicPr>
        <p:blipFill>
          <a:blip r:embed="rId8"/>
          <a:stretch>
            <a:fillRect/>
          </a:stretch>
        </p:blipFill>
        <p:spPr>
          <a:xfrm>
            <a:off x="592667" y="3727942"/>
            <a:ext cx="558524" cy="476119"/>
          </a:xfrm>
          <a:prstGeom prst="rect">
            <a:avLst/>
          </a:prstGeom>
        </p:spPr>
      </p:pic>
      <p:pic>
        <p:nvPicPr>
          <p:cNvPr id="4" name="Picture 3">
            <a:extLst>
              <a:ext uri="{FF2B5EF4-FFF2-40B4-BE49-F238E27FC236}">
                <a16:creationId xmlns:a16="http://schemas.microsoft.com/office/drawing/2014/main" id="{FE7CD10D-802C-4961-80F8-9642204CC9F6}"/>
              </a:ext>
            </a:extLst>
          </p:cNvPr>
          <p:cNvPicPr>
            <a:picLocks noChangeAspect="1"/>
          </p:cNvPicPr>
          <p:nvPr/>
        </p:nvPicPr>
        <p:blipFill>
          <a:blip r:embed="rId9"/>
          <a:stretch>
            <a:fillRect/>
          </a:stretch>
        </p:blipFill>
        <p:spPr>
          <a:xfrm>
            <a:off x="170192" y="4256595"/>
            <a:ext cx="11632355" cy="1768557"/>
          </a:xfrm>
          <a:prstGeom prst="rect">
            <a:avLst/>
          </a:prstGeom>
        </p:spPr>
      </p:pic>
      <p:pic>
        <p:nvPicPr>
          <p:cNvPr id="9" name="Picture 8">
            <a:extLst>
              <a:ext uri="{FF2B5EF4-FFF2-40B4-BE49-F238E27FC236}">
                <a16:creationId xmlns:a16="http://schemas.microsoft.com/office/drawing/2014/main" id="{466ABA79-2C38-468C-B836-58AF29A72DA3}"/>
              </a:ext>
            </a:extLst>
          </p:cNvPr>
          <p:cNvPicPr>
            <a:picLocks noChangeAspect="1"/>
          </p:cNvPicPr>
          <p:nvPr/>
        </p:nvPicPr>
        <p:blipFill>
          <a:blip r:embed="rId10"/>
          <a:stretch>
            <a:fillRect/>
          </a:stretch>
        </p:blipFill>
        <p:spPr>
          <a:xfrm>
            <a:off x="115707" y="927981"/>
            <a:ext cx="6946429" cy="2780419"/>
          </a:xfrm>
          <a:prstGeom prst="rect">
            <a:avLst/>
          </a:prstGeom>
        </p:spPr>
      </p:pic>
      <p:sp>
        <p:nvSpPr>
          <p:cNvPr id="15" name="Rectangle 14">
            <a:extLst>
              <a:ext uri="{FF2B5EF4-FFF2-40B4-BE49-F238E27FC236}">
                <a16:creationId xmlns:a16="http://schemas.microsoft.com/office/drawing/2014/main" id="{DF4D19AC-53F1-406D-B625-CFF757B441BE}"/>
              </a:ext>
            </a:extLst>
          </p:cNvPr>
          <p:cNvSpPr/>
          <p:nvPr/>
        </p:nvSpPr>
        <p:spPr>
          <a:xfrm>
            <a:off x="4063800" y="6176453"/>
            <a:ext cx="6096000" cy="420756"/>
          </a:xfrm>
          <a:prstGeom prst="rect">
            <a:avLst/>
          </a:prstGeom>
        </p:spPr>
        <p:txBody>
          <a:bodyPr>
            <a:spAutoFit/>
          </a:bodyPr>
          <a:lstStyle/>
          <a:p>
            <a:r>
              <a:rPr lang="en-US" sz="1050" dirty="0">
                <a:latin typeface="Calibri" panose="020F0502020204030204" pitchFamily="34" charset="0"/>
                <a:cs typeface="Calibri" panose="020F0502020204030204" pitchFamily="34" charset="0"/>
              </a:rPr>
              <a:t>(1) Includes Fuel Segment EBITDA and Darling's share of DGD EBITDA.		</a:t>
            </a:r>
          </a:p>
          <a:p>
            <a:r>
              <a:rPr lang="en-US" sz="1050" dirty="0">
                <a:latin typeface="Calibri" panose="020F0502020204030204" pitchFamily="34" charset="0"/>
                <a:cs typeface="Calibri" panose="020F0502020204030204" pitchFamily="34" charset="0"/>
              </a:rPr>
              <a:t>* Excludes feed stock (raw material) processed at the DGD joint venture.		</a:t>
            </a:r>
          </a:p>
        </p:txBody>
      </p:sp>
      <p:sp>
        <p:nvSpPr>
          <p:cNvPr id="10" name="Title 9">
            <a:extLst>
              <a:ext uri="{FF2B5EF4-FFF2-40B4-BE49-F238E27FC236}">
                <a16:creationId xmlns:a16="http://schemas.microsoft.com/office/drawing/2014/main" id="{40EA94E2-D504-4279-9000-1543B69813B6}"/>
              </a:ext>
            </a:extLst>
          </p:cNvPr>
          <p:cNvSpPr>
            <a:spLocks noGrp="1"/>
          </p:cNvSpPr>
          <p:nvPr>
            <p:ph type="title"/>
          </p:nvPr>
        </p:nvSpPr>
        <p:spPr>
          <a:xfrm>
            <a:off x="624847" y="-11786"/>
            <a:ext cx="11764656" cy="1091383"/>
          </a:xfrm>
        </p:spPr>
        <p:txBody>
          <a:bodyPr/>
          <a:lstStyle/>
          <a:p>
            <a:r>
              <a:rPr lang="en-US" dirty="0"/>
              <a:t>Fuel Segment </a:t>
            </a:r>
            <a:r>
              <a:rPr lang="en-US" sz="1600" b="0" dirty="0"/>
              <a:t>(includes Diamond Green Diesel JV consolidated EBITDA)</a:t>
            </a:r>
            <a:endParaRPr lang="en-US" dirty="0"/>
          </a:p>
        </p:txBody>
      </p:sp>
      <p:sp>
        <p:nvSpPr>
          <p:cNvPr id="12" name="Picture Placeholder 11">
            <a:extLst>
              <a:ext uri="{FF2B5EF4-FFF2-40B4-BE49-F238E27FC236}">
                <a16:creationId xmlns:a16="http://schemas.microsoft.com/office/drawing/2014/main" id="{149021A7-EB03-43C3-A083-F95E005C779E}"/>
              </a:ext>
            </a:extLst>
          </p:cNvPr>
          <p:cNvSpPr>
            <a:spLocks noGrp="1"/>
          </p:cNvSpPr>
          <p:nvPr>
            <p:ph type="pic" sz="quarter" idx="13"/>
          </p:nvPr>
        </p:nvSpPr>
        <p:spPr/>
      </p:sp>
      <p:sp>
        <p:nvSpPr>
          <p:cNvPr id="19" name="Footer Placeholder 2">
            <a:extLst>
              <a:ext uri="{FF2B5EF4-FFF2-40B4-BE49-F238E27FC236}">
                <a16:creationId xmlns:a16="http://schemas.microsoft.com/office/drawing/2014/main" id="{0A2AE0F2-DA74-49AD-B83E-A0DB4EE87177}"/>
              </a:ext>
            </a:extLst>
          </p:cNvPr>
          <p:cNvSpPr>
            <a:spLocks noGrp="1"/>
          </p:cNvSpPr>
          <p:nvPr>
            <p:ph type="ftr" sz="quarter" idx="3"/>
          </p:nvPr>
        </p:nvSpPr>
        <p:spPr>
          <a:xfrm>
            <a:off x="0" y="6363907"/>
            <a:ext cx="3945181" cy="364804"/>
          </a:xfrm>
          <a:prstGeom prst="rect">
            <a:avLst/>
          </a:prstGeom>
        </p:spPr>
        <p:txBody>
          <a:bodyPr/>
          <a:lstStyle>
            <a:lvl1pPr>
              <a:defRPr sz="900">
                <a:solidFill>
                  <a:schemeClr val="bg1"/>
                </a:solidFill>
              </a:defRPr>
            </a:lvl1pPr>
          </a:lstStyle>
          <a:p>
            <a:r>
              <a:rPr lang="en-US" dirty="0">
                <a:solidFill>
                  <a:schemeClr val="bg1">
                    <a:lumMod val="50000"/>
                  </a:schemeClr>
                </a:solidFill>
              </a:rPr>
              <a:t>Biodiesel Demand Outlook</a:t>
            </a:r>
          </a:p>
        </p:txBody>
      </p:sp>
    </p:spTree>
    <p:extLst>
      <p:ext uri="{BB962C8B-B14F-4D97-AF65-F5344CB8AC3E}">
        <p14:creationId xmlns:p14="http://schemas.microsoft.com/office/powerpoint/2010/main" val="416329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2A073D-553D-4B54-8145-96204E56E4B3}"/>
              </a:ext>
            </a:extLst>
          </p:cNvPr>
          <p:cNvSpPr>
            <a:spLocks noGrp="1"/>
          </p:cNvSpPr>
          <p:nvPr>
            <p:ph type="title"/>
          </p:nvPr>
        </p:nvSpPr>
        <p:spPr/>
        <p:txBody>
          <a:bodyPr>
            <a:normAutofit/>
          </a:bodyPr>
          <a:lstStyle/>
          <a:p>
            <a:r>
              <a:rPr lang="en-US" sz="2400" dirty="0">
                <a:solidFill>
                  <a:schemeClr val="bg1"/>
                </a:solidFill>
                <a:latin typeface="Calibri" panose="020F0502020204030204" pitchFamily="34" charset="0"/>
                <a:ea typeface="Verdana" panose="020B0604030504040204" pitchFamily="34" charset="0"/>
                <a:cs typeface="Calibri" panose="020F0502020204030204" pitchFamily="34" charset="0"/>
              </a:rPr>
              <a:t>California LCFS &amp; RIN value history</a:t>
            </a:r>
          </a:p>
        </p:txBody>
      </p:sp>
      <p:sp>
        <p:nvSpPr>
          <p:cNvPr id="5" name="Text Placeholder 4">
            <a:extLst>
              <a:ext uri="{FF2B5EF4-FFF2-40B4-BE49-F238E27FC236}">
                <a16:creationId xmlns:a16="http://schemas.microsoft.com/office/drawing/2014/main" id="{7575821F-BA9E-4200-AD2B-D3410ACEDD9D}"/>
              </a:ext>
            </a:extLst>
          </p:cNvPr>
          <p:cNvSpPr>
            <a:spLocks noGrp="1"/>
          </p:cNvSpPr>
          <p:nvPr>
            <p:ph type="body" sz="half" idx="1"/>
          </p:nvPr>
        </p:nvSpPr>
        <p:spPr/>
        <p:txBody>
          <a:bodyPr/>
          <a:lstStyle/>
          <a:p>
            <a:endParaRPr lang="en-US"/>
          </a:p>
        </p:txBody>
      </p:sp>
      <p:sp>
        <p:nvSpPr>
          <p:cNvPr id="6" name="Picture Placeholder 5">
            <a:extLst>
              <a:ext uri="{FF2B5EF4-FFF2-40B4-BE49-F238E27FC236}">
                <a16:creationId xmlns:a16="http://schemas.microsoft.com/office/drawing/2014/main" id="{1D2B3233-FC6E-4867-951F-3996006F7406}"/>
              </a:ext>
            </a:extLst>
          </p:cNvPr>
          <p:cNvSpPr>
            <a:spLocks noGrp="1"/>
          </p:cNvSpPr>
          <p:nvPr>
            <p:ph type="pic" sz="quarter" idx="13"/>
          </p:nvPr>
        </p:nvSpPr>
        <p:spPr/>
      </p:sp>
      <p:sp>
        <p:nvSpPr>
          <p:cNvPr id="8" name="Star: 5 Points 7">
            <a:extLst>
              <a:ext uri="{FF2B5EF4-FFF2-40B4-BE49-F238E27FC236}">
                <a16:creationId xmlns:a16="http://schemas.microsoft.com/office/drawing/2014/main" id="{FD08F1C3-D63C-4F49-B8FA-F663C0CBF1CE}"/>
              </a:ext>
            </a:extLst>
          </p:cNvPr>
          <p:cNvSpPr/>
          <p:nvPr/>
        </p:nvSpPr>
        <p:spPr>
          <a:xfrm>
            <a:off x="6184994" y="3791090"/>
            <a:ext cx="142388" cy="60959"/>
          </a:xfrm>
          <a:prstGeom prst="star5">
            <a:avLst/>
          </a:prstGeom>
          <a:solidFill>
            <a:schemeClr val="bg1">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n>
                <a:solidFill>
                  <a:sysClr val="windowText" lastClr="000000"/>
                </a:solidFill>
              </a:ln>
            </a:endParaRPr>
          </a:p>
        </p:txBody>
      </p:sp>
      <p:sp>
        <p:nvSpPr>
          <p:cNvPr id="10" name="TextBox 9">
            <a:extLst>
              <a:ext uri="{FF2B5EF4-FFF2-40B4-BE49-F238E27FC236}">
                <a16:creationId xmlns:a16="http://schemas.microsoft.com/office/drawing/2014/main" id="{8F755AD3-34B1-4999-95B0-0CC518928E9B}"/>
              </a:ext>
            </a:extLst>
          </p:cNvPr>
          <p:cNvSpPr txBox="1"/>
          <p:nvPr/>
        </p:nvSpPr>
        <p:spPr>
          <a:xfrm>
            <a:off x="460014" y="5711906"/>
            <a:ext cx="4266621" cy="420756"/>
          </a:xfrm>
          <a:prstGeom prst="rect">
            <a:avLst/>
          </a:prstGeom>
          <a:noFill/>
        </p:spPr>
        <p:txBody>
          <a:bodyPr wrap="square" rtlCol="0">
            <a:spAutoFit/>
          </a:bodyPr>
          <a:lstStyle/>
          <a:p>
            <a:r>
              <a:rPr lang="en-US" sz="1067" dirty="0">
                <a:latin typeface="Calibri" panose="020F0502020204030204" pitchFamily="34" charset="0"/>
                <a:cs typeface="Calibri" panose="020F0502020204030204" pitchFamily="34" charset="0"/>
              </a:rPr>
              <a:t>Source: https://ww3.arb.ca.gov/fuels/lcfs/credit/lrtweeklycreditreports.htm</a:t>
            </a:r>
          </a:p>
        </p:txBody>
      </p:sp>
      <p:pic>
        <p:nvPicPr>
          <p:cNvPr id="46082" name="Picture 2" descr="image002">
            <a:extLst>
              <a:ext uri="{FF2B5EF4-FFF2-40B4-BE49-F238E27FC236}">
                <a16:creationId xmlns:a16="http://schemas.microsoft.com/office/drawing/2014/main" id="{4688A6F8-846C-4094-8DCD-759CD040A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099" y="1502254"/>
            <a:ext cx="5396756" cy="384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BCEB498-4B1C-4FF1-884C-6DCC5D6FB8FE}"/>
              </a:ext>
            </a:extLst>
          </p:cNvPr>
          <p:cNvPicPr>
            <a:picLocks noChangeAspect="1"/>
          </p:cNvPicPr>
          <p:nvPr/>
        </p:nvPicPr>
        <p:blipFill>
          <a:blip r:embed="rId3"/>
          <a:stretch>
            <a:fillRect/>
          </a:stretch>
        </p:blipFill>
        <p:spPr>
          <a:xfrm>
            <a:off x="189197" y="1502254"/>
            <a:ext cx="6138184" cy="3848577"/>
          </a:xfrm>
          <a:prstGeom prst="rect">
            <a:avLst/>
          </a:prstGeom>
        </p:spPr>
      </p:pic>
      <p:sp>
        <p:nvSpPr>
          <p:cNvPr id="11" name="Title 16">
            <a:extLst>
              <a:ext uri="{FF2B5EF4-FFF2-40B4-BE49-F238E27FC236}">
                <a16:creationId xmlns:a16="http://schemas.microsoft.com/office/drawing/2014/main" id="{EF49B879-7899-4DA5-9D4F-0029325463BD}"/>
              </a:ext>
            </a:extLst>
          </p:cNvPr>
          <p:cNvSpPr txBox="1">
            <a:spLocks/>
          </p:cNvSpPr>
          <p:nvPr/>
        </p:nvSpPr>
        <p:spPr>
          <a:xfrm>
            <a:off x="628649" y="5703"/>
            <a:ext cx="11453860" cy="1091383"/>
          </a:xfrm>
          <a:prstGeom prst="rect">
            <a:avLst/>
          </a:prstGeom>
          <a:ln w="12700">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normAutofit/>
          </a:bodyPr>
          <a:lstStyle>
            <a:lvl1pPr marL="0" marR="0" indent="0" algn="l" defTabSz="914400" eaLnBrk="1" latinLnBrk="0" hangingPunct="1">
              <a:lnSpc>
                <a:spcPct val="100000"/>
              </a:lnSpc>
              <a:spcBef>
                <a:spcPts val="0"/>
              </a:spcBef>
              <a:spcAft>
                <a:spcPts val="0"/>
              </a:spcAft>
              <a:buClrTx/>
              <a:buSzTx/>
              <a:buFontTx/>
              <a:buNone/>
              <a:tabLst/>
              <a:defRPr sz="3000" b="1" i="0" u="none" strike="noStrike" cap="none" spc="0" baseline="0">
                <a:solidFill>
                  <a:schemeClr val="accent1"/>
                </a:solidFill>
                <a:effectLst/>
                <a:uFillTx/>
                <a:latin typeface="Verdana"/>
                <a:ea typeface="Verdana"/>
                <a:cs typeface="Verdana"/>
                <a:sym typeface="Verdana"/>
              </a:defRPr>
            </a:lvl1pPr>
            <a:lvl2pPr marL="0" marR="0" indent="0" algn="l" defTabSz="914400" eaLnBrk="1" latinLnBrk="0" hangingPunct="1">
              <a:lnSpc>
                <a:spcPct val="100000"/>
              </a:lnSpc>
              <a:spcBef>
                <a:spcPts val="0"/>
              </a:spcBef>
              <a:spcAft>
                <a:spcPts val="0"/>
              </a:spcAft>
              <a:buClrTx/>
              <a:buSzTx/>
              <a:buFontTx/>
              <a:buNone/>
              <a:tabLst/>
              <a:defRPr sz="3200" b="1" i="0" u="none" strike="noStrike" cap="none" spc="133" baseline="0">
                <a:solidFill>
                  <a:schemeClr val="accent6">
                    <a:lumOff val="44000"/>
                  </a:schemeClr>
                </a:solidFill>
                <a:effectLst>
                  <a:outerShdw blurRad="50800" dist="38100" dir="2700000" rotWithShape="0">
                    <a:srgbClr val="000000">
                      <a:alpha val="40000"/>
                    </a:srgbClr>
                  </a:outerShdw>
                </a:effectLst>
                <a:uFillTx/>
                <a:latin typeface="Verdana"/>
                <a:ea typeface="Verdana"/>
                <a:cs typeface="Verdana"/>
                <a:sym typeface="Verdana"/>
              </a:defRPr>
            </a:lvl2pPr>
            <a:lvl3pPr marL="0" marR="0" indent="0" algn="l" defTabSz="914400" eaLnBrk="1" latinLnBrk="0" hangingPunct="1">
              <a:lnSpc>
                <a:spcPct val="100000"/>
              </a:lnSpc>
              <a:spcBef>
                <a:spcPts val="0"/>
              </a:spcBef>
              <a:spcAft>
                <a:spcPts val="0"/>
              </a:spcAft>
              <a:buClrTx/>
              <a:buSzTx/>
              <a:buFontTx/>
              <a:buNone/>
              <a:tabLst/>
              <a:defRPr sz="3200" b="1" i="0" u="none" strike="noStrike" cap="none" spc="133" baseline="0">
                <a:solidFill>
                  <a:schemeClr val="accent6">
                    <a:lumOff val="44000"/>
                  </a:schemeClr>
                </a:solidFill>
                <a:effectLst>
                  <a:outerShdw blurRad="50800" dist="38100" dir="2700000" rotWithShape="0">
                    <a:srgbClr val="000000">
                      <a:alpha val="40000"/>
                    </a:srgbClr>
                  </a:outerShdw>
                </a:effectLst>
                <a:uFillTx/>
                <a:latin typeface="Verdana"/>
                <a:ea typeface="Verdana"/>
                <a:cs typeface="Verdana"/>
                <a:sym typeface="Verdana"/>
              </a:defRPr>
            </a:lvl3pPr>
            <a:lvl4pPr marL="0" marR="0" indent="0" algn="l" defTabSz="914400" eaLnBrk="1" latinLnBrk="0" hangingPunct="1">
              <a:lnSpc>
                <a:spcPct val="100000"/>
              </a:lnSpc>
              <a:spcBef>
                <a:spcPts val="0"/>
              </a:spcBef>
              <a:spcAft>
                <a:spcPts val="0"/>
              </a:spcAft>
              <a:buClrTx/>
              <a:buSzTx/>
              <a:buFontTx/>
              <a:buNone/>
              <a:tabLst/>
              <a:defRPr sz="3200" b="1" i="0" u="none" strike="noStrike" cap="none" spc="133" baseline="0">
                <a:solidFill>
                  <a:schemeClr val="accent6">
                    <a:lumOff val="44000"/>
                  </a:schemeClr>
                </a:solidFill>
                <a:effectLst>
                  <a:outerShdw blurRad="50800" dist="38100" dir="2700000" rotWithShape="0">
                    <a:srgbClr val="000000">
                      <a:alpha val="40000"/>
                    </a:srgbClr>
                  </a:outerShdw>
                </a:effectLst>
                <a:uFillTx/>
                <a:latin typeface="Verdana"/>
                <a:ea typeface="Verdana"/>
                <a:cs typeface="Verdana"/>
                <a:sym typeface="Verdana"/>
              </a:defRPr>
            </a:lvl4pPr>
            <a:lvl5pPr marL="0" marR="0" indent="0" algn="l" defTabSz="914400" eaLnBrk="1" latinLnBrk="0" hangingPunct="1">
              <a:lnSpc>
                <a:spcPct val="100000"/>
              </a:lnSpc>
              <a:spcBef>
                <a:spcPts val="0"/>
              </a:spcBef>
              <a:spcAft>
                <a:spcPts val="0"/>
              </a:spcAft>
              <a:buClrTx/>
              <a:buSzTx/>
              <a:buFontTx/>
              <a:buNone/>
              <a:tabLst/>
              <a:defRPr sz="3200" b="1" i="0" u="none" strike="noStrike" cap="none" spc="133" baseline="0">
                <a:solidFill>
                  <a:schemeClr val="accent6">
                    <a:lumOff val="44000"/>
                  </a:schemeClr>
                </a:solidFill>
                <a:effectLst>
                  <a:outerShdw blurRad="50800" dist="38100" dir="2700000" rotWithShape="0">
                    <a:srgbClr val="000000">
                      <a:alpha val="40000"/>
                    </a:srgbClr>
                  </a:outerShdw>
                </a:effectLst>
                <a:uFillTx/>
                <a:latin typeface="Verdana"/>
                <a:ea typeface="Verdana"/>
                <a:cs typeface="Verdana"/>
                <a:sym typeface="Verdana"/>
              </a:defRPr>
            </a:lvl5pPr>
            <a:lvl6pPr marL="0" marR="0" indent="0" algn="l" defTabSz="914400" eaLnBrk="1" latinLnBrk="0" hangingPunct="1">
              <a:lnSpc>
                <a:spcPct val="100000"/>
              </a:lnSpc>
              <a:spcBef>
                <a:spcPts val="0"/>
              </a:spcBef>
              <a:spcAft>
                <a:spcPts val="0"/>
              </a:spcAft>
              <a:buClrTx/>
              <a:buSzTx/>
              <a:buFontTx/>
              <a:buNone/>
              <a:tabLst/>
              <a:defRPr sz="3200" b="1" i="0" u="none" strike="noStrike" cap="none" spc="133" baseline="0">
                <a:solidFill>
                  <a:schemeClr val="accent6">
                    <a:lumOff val="44000"/>
                  </a:schemeClr>
                </a:solidFill>
                <a:effectLst>
                  <a:outerShdw blurRad="50800" dist="38100" dir="2700000" rotWithShape="0">
                    <a:srgbClr val="000000">
                      <a:alpha val="40000"/>
                    </a:srgbClr>
                  </a:outerShdw>
                </a:effectLst>
                <a:uFillTx/>
                <a:latin typeface="Verdana"/>
                <a:ea typeface="Verdana"/>
                <a:cs typeface="Verdana"/>
                <a:sym typeface="Verdana"/>
              </a:defRPr>
            </a:lvl6pPr>
            <a:lvl7pPr marL="0" marR="0" indent="0" algn="l" defTabSz="914400" eaLnBrk="1" latinLnBrk="0" hangingPunct="1">
              <a:lnSpc>
                <a:spcPct val="100000"/>
              </a:lnSpc>
              <a:spcBef>
                <a:spcPts val="0"/>
              </a:spcBef>
              <a:spcAft>
                <a:spcPts val="0"/>
              </a:spcAft>
              <a:buClrTx/>
              <a:buSzTx/>
              <a:buFontTx/>
              <a:buNone/>
              <a:tabLst/>
              <a:defRPr sz="3200" b="1" i="0" u="none" strike="noStrike" cap="none" spc="133" baseline="0">
                <a:solidFill>
                  <a:schemeClr val="accent6">
                    <a:lumOff val="44000"/>
                  </a:schemeClr>
                </a:solidFill>
                <a:effectLst>
                  <a:outerShdw blurRad="50800" dist="38100" dir="2700000" rotWithShape="0">
                    <a:srgbClr val="000000">
                      <a:alpha val="40000"/>
                    </a:srgbClr>
                  </a:outerShdw>
                </a:effectLst>
                <a:uFillTx/>
                <a:latin typeface="Verdana"/>
                <a:ea typeface="Verdana"/>
                <a:cs typeface="Verdana"/>
                <a:sym typeface="Verdana"/>
              </a:defRPr>
            </a:lvl7pPr>
            <a:lvl8pPr marL="0" marR="0" indent="0" algn="l" defTabSz="914400" eaLnBrk="1" latinLnBrk="0" hangingPunct="1">
              <a:lnSpc>
                <a:spcPct val="100000"/>
              </a:lnSpc>
              <a:spcBef>
                <a:spcPts val="0"/>
              </a:spcBef>
              <a:spcAft>
                <a:spcPts val="0"/>
              </a:spcAft>
              <a:buClrTx/>
              <a:buSzTx/>
              <a:buFontTx/>
              <a:buNone/>
              <a:tabLst/>
              <a:defRPr sz="3200" b="1" i="0" u="none" strike="noStrike" cap="none" spc="133" baseline="0">
                <a:solidFill>
                  <a:schemeClr val="accent6">
                    <a:lumOff val="44000"/>
                  </a:schemeClr>
                </a:solidFill>
                <a:effectLst>
                  <a:outerShdw blurRad="50800" dist="38100" dir="2700000" rotWithShape="0">
                    <a:srgbClr val="000000">
                      <a:alpha val="40000"/>
                    </a:srgbClr>
                  </a:outerShdw>
                </a:effectLst>
                <a:uFillTx/>
                <a:latin typeface="Verdana"/>
                <a:ea typeface="Verdana"/>
                <a:cs typeface="Verdana"/>
                <a:sym typeface="Verdana"/>
              </a:defRPr>
            </a:lvl8pPr>
            <a:lvl9pPr marL="0" marR="0" indent="0" algn="l" defTabSz="914400" eaLnBrk="1" latinLnBrk="0" hangingPunct="1">
              <a:lnSpc>
                <a:spcPct val="100000"/>
              </a:lnSpc>
              <a:spcBef>
                <a:spcPts val="0"/>
              </a:spcBef>
              <a:spcAft>
                <a:spcPts val="0"/>
              </a:spcAft>
              <a:buClrTx/>
              <a:buSzTx/>
              <a:buFontTx/>
              <a:buNone/>
              <a:tabLst/>
              <a:defRPr sz="3200" b="1" i="0" u="none" strike="noStrike" cap="none" spc="133" baseline="0">
                <a:solidFill>
                  <a:schemeClr val="accent6">
                    <a:lumOff val="44000"/>
                  </a:schemeClr>
                </a:solidFill>
                <a:effectLst>
                  <a:outerShdw blurRad="50800" dist="38100" dir="2700000" rotWithShape="0">
                    <a:srgbClr val="000000">
                      <a:alpha val="40000"/>
                    </a:srgbClr>
                  </a:outerShdw>
                </a:effectLst>
                <a:uFillTx/>
                <a:latin typeface="Verdana"/>
                <a:ea typeface="Verdana"/>
                <a:cs typeface="Verdana"/>
                <a:sym typeface="Verdana"/>
              </a:defRPr>
            </a:lvl9pPr>
          </a:lstStyle>
          <a:p>
            <a:r>
              <a:rPr lang="en-US" dirty="0"/>
              <a:t>California LCFS &amp; RIN value history</a:t>
            </a:r>
          </a:p>
        </p:txBody>
      </p:sp>
      <p:sp>
        <p:nvSpPr>
          <p:cNvPr id="12" name="Footer Placeholder 2">
            <a:extLst>
              <a:ext uri="{FF2B5EF4-FFF2-40B4-BE49-F238E27FC236}">
                <a16:creationId xmlns:a16="http://schemas.microsoft.com/office/drawing/2014/main" id="{4CA3BB08-4F4B-427A-8DE7-C61A3247CBDF}"/>
              </a:ext>
            </a:extLst>
          </p:cNvPr>
          <p:cNvSpPr>
            <a:spLocks noGrp="1"/>
          </p:cNvSpPr>
          <p:nvPr>
            <p:ph type="ftr" sz="quarter" idx="3"/>
          </p:nvPr>
        </p:nvSpPr>
        <p:spPr>
          <a:xfrm>
            <a:off x="0" y="6363907"/>
            <a:ext cx="3945181" cy="364804"/>
          </a:xfrm>
          <a:prstGeom prst="rect">
            <a:avLst/>
          </a:prstGeom>
        </p:spPr>
        <p:txBody>
          <a:bodyPr/>
          <a:lstStyle>
            <a:lvl1pPr>
              <a:defRPr sz="900">
                <a:solidFill>
                  <a:schemeClr val="bg1"/>
                </a:solidFill>
              </a:defRPr>
            </a:lvl1pPr>
          </a:lstStyle>
          <a:p>
            <a:r>
              <a:rPr lang="en-US" dirty="0">
                <a:solidFill>
                  <a:schemeClr val="bg1">
                    <a:lumMod val="50000"/>
                  </a:schemeClr>
                </a:solidFill>
              </a:rPr>
              <a:t>Biodiesel Demand Outlook</a:t>
            </a:r>
          </a:p>
        </p:txBody>
      </p:sp>
    </p:spTree>
    <p:extLst>
      <p:ext uri="{BB962C8B-B14F-4D97-AF65-F5344CB8AC3E}">
        <p14:creationId xmlns:p14="http://schemas.microsoft.com/office/powerpoint/2010/main" val="9191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73770" y="428293"/>
            <a:ext cx="7987553" cy="961465"/>
          </a:xfrm>
          <a:prstGeom prst="rect">
            <a:avLst/>
          </a:prstGeom>
        </p:spPr>
        <p:txBody>
          <a:bodyPr vert="horz" lIns="88751" tIns="44375" rIns="88751" bIns="44375" rtlCol="0" anchor="ctr">
            <a:normAutofit/>
          </a:bodyPr>
          <a:lstStyle>
            <a:lvl1pPr algn="l" rtl="0" eaLnBrk="0" fontAlgn="base" hangingPunct="0">
              <a:spcBef>
                <a:spcPct val="0"/>
              </a:spcBef>
              <a:spcAft>
                <a:spcPct val="0"/>
              </a:spcAft>
              <a:defRPr sz="3600" kern="1200" spc="-100">
                <a:solidFill>
                  <a:srgbClr val="2254A6"/>
                </a:solidFill>
                <a:latin typeface="Calibri" panose="020F0502020204030204" pitchFamily="34" charset="0"/>
                <a:ea typeface="+mj-ea"/>
                <a:cs typeface="+mj-cs"/>
              </a:defRPr>
            </a:lvl1pPr>
            <a:lvl2pPr algn="l" rtl="0" eaLnBrk="0" fontAlgn="base" hangingPunct="0">
              <a:spcBef>
                <a:spcPct val="0"/>
              </a:spcBef>
              <a:spcAft>
                <a:spcPct val="0"/>
              </a:spcAft>
              <a:defRPr sz="3600">
                <a:solidFill>
                  <a:srgbClr val="2254A6"/>
                </a:solidFill>
                <a:latin typeface="Calibri" pitchFamily="34" charset="0"/>
              </a:defRPr>
            </a:lvl2pPr>
            <a:lvl3pPr algn="l" rtl="0" eaLnBrk="0" fontAlgn="base" hangingPunct="0">
              <a:spcBef>
                <a:spcPct val="0"/>
              </a:spcBef>
              <a:spcAft>
                <a:spcPct val="0"/>
              </a:spcAft>
              <a:defRPr sz="3600">
                <a:solidFill>
                  <a:srgbClr val="2254A6"/>
                </a:solidFill>
                <a:latin typeface="Calibri" pitchFamily="34" charset="0"/>
              </a:defRPr>
            </a:lvl3pPr>
            <a:lvl4pPr algn="l" rtl="0" eaLnBrk="0" fontAlgn="base" hangingPunct="0">
              <a:spcBef>
                <a:spcPct val="0"/>
              </a:spcBef>
              <a:spcAft>
                <a:spcPct val="0"/>
              </a:spcAft>
              <a:defRPr sz="3600">
                <a:solidFill>
                  <a:srgbClr val="2254A6"/>
                </a:solidFill>
                <a:latin typeface="Calibri" pitchFamily="34" charset="0"/>
              </a:defRPr>
            </a:lvl4pPr>
            <a:lvl5pPr algn="l" rtl="0" eaLnBrk="0" fontAlgn="base" hangingPunct="0">
              <a:spcBef>
                <a:spcPct val="0"/>
              </a:spcBef>
              <a:spcAft>
                <a:spcPct val="0"/>
              </a:spcAft>
              <a:defRPr sz="3600">
                <a:solidFill>
                  <a:srgbClr val="2254A6"/>
                </a:solidFill>
                <a:latin typeface="Calibri"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a:lstStyle>
          <a:p>
            <a:endParaRPr lang="en-US" sz="2329" dirty="0"/>
          </a:p>
        </p:txBody>
      </p:sp>
      <p:sp>
        <p:nvSpPr>
          <p:cNvPr id="6" name="Title 5">
            <a:extLst>
              <a:ext uri="{FF2B5EF4-FFF2-40B4-BE49-F238E27FC236}">
                <a16:creationId xmlns:a16="http://schemas.microsoft.com/office/drawing/2014/main" id="{4CE01F2A-20ED-4282-BA65-2E11A24D69AD}"/>
              </a:ext>
            </a:extLst>
          </p:cNvPr>
          <p:cNvSpPr>
            <a:spLocks noGrp="1"/>
          </p:cNvSpPr>
          <p:nvPr>
            <p:ph type="title"/>
          </p:nvPr>
        </p:nvSpPr>
        <p:spPr>
          <a:xfrm>
            <a:off x="427344" y="22301"/>
            <a:ext cx="11764656" cy="1091383"/>
          </a:xfrm>
        </p:spPr>
        <p:txBody>
          <a:bodyPr>
            <a:normAutofit/>
          </a:bodyPr>
          <a:lstStyle/>
          <a:p>
            <a:r>
              <a:rPr lang="en-US" sz="2800" dirty="0"/>
              <a:t>Global biofuel demand is growing… so is </a:t>
            </a:r>
            <a:r>
              <a:rPr lang="en-US" sz="2800" dirty="0" err="1"/>
              <a:t>DGD</a:t>
            </a:r>
            <a:endParaRPr lang="en-US" sz="2400" dirty="0"/>
          </a:p>
        </p:txBody>
      </p:sp>
      <p:sp>
        <p:nvSpPr>
          <p:cNvPr id="8" name="Picture Placeholder 7">
            <a:extLst>
              <a:ext uri="{FF2B5EF4-FFF2-40B4-BE49-F238E27FC236}">
                <a16:creationId xmlns:a16="http://schemas.microsoft.com/office/drawing/2014/main" id="{D8C39983-5CE5-478D-9340-50EA5401CD90}"/>
              </a:ext>
            </a:extLst>
          </p:cNvPr>
          <p:cNvSpPr>
            <a:spLocks noGrp="1"/>
          </p:cNvSpPr>
          <p:nvPr>
            <p:ph type="pic" sz="quarter" idx="13"/>
          </p:nvPr>
        </p:nvSpPr>
        <p:spPr/>
      </p:sp>
      <p:pic>
        <p:nvPicPr>
          <p:cNvPr id="5" name="Picture 4">
            <a:extLst>
              <a:ext uri="{FF2B5EF4-FFF2-40B4-BE49-F238E27FC236}">
                <a16:creationId xmlns:a16="http://schemas.microsoft.com/office/drawing/2014/main" id="{D557CA65-CFAC-46D9-98A1-29ACB19A9527}"/>
              </a:ext>
            </a:extLst>
          </p:cNvPr>
          <p:cNvPicPr>
            <a:picLocks noChangeAspect="1"/>
          </p:cNvPicPr>
          <p:nvPr/>
        </p:nvPicPr>
        <p:blipFill>
          <a:blip r:embed="rId2"/>
          <a:stretch>
            <a:fillRect/>
          </a:stretch>
        </p:blipFill>
        <p:spPr>
          <a:xfrm>
            <a:off x="6204232" y="3533383"/>
            <a:ext cx="5560423" cy="2571510"/>
          </a:xfrm>
          <a:prstGeom prst="rect">
            <a:avLst/>
          </a:prstGeom>
        </p:spPr>
      </p:pic>
      <p:sp>
        <p:nvSpPr>
          <p:cNvPr id="7" name="TextBox 6">
            <a:extLst>
              <a:ext uri="{FF2B5EF4-FFF2-40B4-BE49-F238E27FC236}">
                <a16:creationId xmlns:a16="http://schemas.microsoft.com/office/drawing/2014/main" id="{102FE298-E036-4446-9AD0-064948B84FD4}"/>
              </a:ext>
            </a:extLst>
          </p:cNvPr>
          <p:cNvSpPr txBox="1"/>
          <p:nvPr/>
        </p:nvSpPr>
        <p:spPr>
          <a:xfrm>
            <a:off x="6143828" y="1113684"/>
            <a:ext cx="5560423" cy="1923604"/>
          </a:xfrm>
          <a:prstGeom prst="rect">
            <a:avLst/>
          </a:prstGeom>
          <a:noFill/>
        </p:spPr>
        <p:txBody>
          <a:bodyPr wrap="square" rtlCol="0">
            <a:spAutoFit/>
          </a:bodyPr>
          <a:lstStyle/>
          <a:p>
            <a:pPr marL="171450" indent="-171450">
              <a:spcBef>
                <a:spcPts val="600"/>
              </a:spcBef>
              <a:buClr>
                <a:srgbClr val="00B050"/>
              </a:buClr>
              <a:buSzPct val="130000"/>
              <a:buFont typeface="Arial" panose="020B0604020202020204" pitchFamily="34" charset="0"/>
              <a:buChar char="•"/>
            </a:pPr>
            <a:r>
              <a:rPr lang="en-US" sz="1500" b="1" dirty="0">
                <a:latin typeface="Verdana" panose="020B0604030504040204" pitchFamily="34" charset="0"/>
                <a:ea typeface="Verdana" panose="020B0604030504040204" pitchFamily="34" charset="0"/>
                <a:cs typeface="Verdana" panose="020B0604030504040204" pitchFamily="34" charset="0"/>
              </a:rPr>
              <a:t>Biomass-based diesel usage </a:t>
            </a:r>
            <a:r>
              <a:rPr lang="en-US" sz="1500" dirty="0">
                <a:latin typeface="Verdana" panose="020B0604030504040204" pitchFamily="34" charset="0"/>
                <a:ea typeface="Verdana" panose="020B0604030504040204" pitchFamily="34" charset="0"/>
                <a:cs typeface="Verdana" panose="020B0604030504040204" pitchFamily="34" charset="0"/>
              </a:rPr>
              <a:t>is projected to increase due to further implementation of </a:t>
            </a:r>
            <a:r>
              <a:rPr lang="en-US" sz="1500" b="1" dirty="0">
                <a:latin typeface="Verdana" panose="020B0604030504040204" pitchFamily="34" charset="0"/>
                <a:ea typeface="Verdana" panose="020B0604030504040204" pitchFamily="34" charset="0"/>
                <a:cs typeface="Verdana" panose="020B0604030504040204" pitchFamily="34" charset="0"/>
              </a:rPr>
              <a:t>GHG reducing programs &amp; mandates</a:t>
            </a:r>
          </a:p>
          <a:p>
            <a:pPr marL="171450" indent="-171450">
              <a:spcBef>
                <a:spcPts val="600"/>
              </a:spcBef>
              <a:buClr>
                <a:srgbClr val="00B050"/>
              </a:buClr>
              <a:buSzPct val="130000"/>
              <a:buFont typeface="Arial" panose="020B0604020202020204" pitchFamily="34" charset="0"/>
              <a:buChar char="•"/>
              <a:tabLst>
                <a:tab pos="3892550" algn="l"/>
              </a:tabLst>
            </a:pPr>
            <a:r>
              <a:rPr lang="en-US" sz="1500" dirty="0">
                <a:latin typeface="Verdana" panose="020B0604030504040204" pitchFamily="34" charset="0"/>
                <a:ea typeface="Verdana" panose="020B0604030504040204" pitchFamily="34" charset="0"/>
                <a:cs typeface="Verdana" panose="020B0604030504040204" pitchFamily="34" charset="0"/>
              </a:rPr>
              <a:t>However, </a:t>
            </a:r>
            <a:r>
              <a:rPr lang="en-US" sz="1700" b="1" dirty="0">
                <a:solidFill>
                  <a:srgbClr val="0070C0"/>
                </a:solidFill>
                <a:latin typeface="Verdana" panose="020B0604030504040204" pitchFamily="34" charset="0"/>
                <a:ea typeface="Verdana" panose="020B0604030504040204" pitchFamily="34" charset="0"/>
                <a:cs typeface="Verdana" panose="020B0604030504040204" pitchFamily="34" charset="0"/>
              </a:rPr>
              <a:t>majority of growth is expected to come from Renewable Diesel</a:t>
            </a:r>
          </a:p>
          <a:p>
            <a:pPr marL="171450" indent="-171450">
              <a:spcBef>
                <a:spcPts val="600"/>
              </a:spcBef>
              <a:buClr>
                <a:srgbClr val="00B050"/>
              </a:buClr>
              <a:buSzPct val="130000"/>
              <a:buFont typeface="Arial" panose="020B0604020202020204" pitchFamily="34" charset="0"/>
              <a:buChar char="•"/>
            </a:pPr>
            <a:r>
              <a:rPr lang="en-US" sz="1500" dirty="0">
                <a:latin typeface="Verdana" panose="020B0604030504040204" pitchFamily="34" charset="0"/>
                <a:ea typeface="Verdana" panose="020B0604030504040204" pitchFamily="34" charset="0"/>
                <a:cs typeface="Verdana" panose="020B0604030504040204" pitchFamily="34" charset="0"/>
              </a:rPr>
              <a:t>EU and U.S. key drivers (but not the only) for Renewable Diesel growth</a:t>
            </a:r>
          </a:p>
        </p:txBody>
      </p:sp>
      <p:sp>
        <p:nvSpPr>
          <p:cNvPr id="10" name="TextBox 9">
            <a:extLst>
              <a:ext uri="{FF2B5EF4-FFF2-40B4-BE49-F238E27FC236}">
                <a16:creationId xmlns:a16="http://schemas.microsoft.com/office/drawing/2014/main" id="{30373FAC-8D27-4CFD-BF16-92065102D7BC}"/>
              </a:ext>
            </a:extLst>
          </p:cNvPr>
          <p:cNvSpPr txBox="1"/>
          <p:nvPr/>
        </p:nvSpPr>
        <p:spPr>
          <a:xfrm>
            <a:off x="427345" y="4820505"/>
            <a:ext cx="5560424" cy="1246495"/>
          </a:xfrm>
          <a:prstGeom prst="rect">
            <a:avLst/>
          </a:prstGeom>
          <a:noFill/>
        </p:spPr>
        <p:txBody>
          <a:bodyPr wrap="square" rtlCol="0">
            <a:spAutoFit/>
          </a:bodyPr>
          <a:lstStyle/>
          <a:p>
            <a:pPr algn="ctr"/>
            <a:r>
              <a:rPr lang="en-US" sz="1500" b="1" dirty="0">
                <a:solidFill>
                  <a:srgbClr val="0070C0"/>
                </a:solidFill>
                <a:latin typeface="Verdana" panose="020B0604030504040204" pitchFamily="34" charset="0"/>
                <a:ea typeface="Verdana" panose="020B0604030504040204" pitchFamily="34" charset="0"/>
              </a:rPr>
              <a:t>Diamond II Expansion</a:t>
            </a:r>
          </a:p>
          <a:p>
            <a:pPr algn="ctr"/>
            <a:r>
              <a:rPr lang="en-US" sz="1200" dirty="0">
                <a:latin typeface="Verdana" panose="020B0604030504040204" pitchFamily="34" charset="0"/>
                <a:ea typeface="Verdana" panose="020B0604030504040204" pitchFamily="34" charset="0"/>
              </a:rPr>
              <a:t>Phase 3 expansion approved</a:t>
            </a:r>
          </a:p>
          <a:p>
            <a:pPr algn="ctr"/>
            <a:r>
              <a:rPr lang="en-US" sz="1200" dirty="0">
                <a:latin typeface="Verdana" panose="020B0604030504040204" pitchFamily="34" charset="0"/>
                <a:ea typeface="Verdana" panose="020B0604030504040204" pitchFamily="34" charset="0"/>
              </a:rPr>
              <a:t> parallel independent plant </a:t>
            </a:r>
            <a:br>
              <a:rPr lang="en-US" sz="1200" dirty="0">
                <a:latin typeface="Verdana" panose="020B0604030504040204" pitchFamily="34" charset="0"/>
                <a:ea typeface="Verdana" panose="020B0604030504040204" pitchFamily="34" charset="0"/>
              </a:rPr>
            </a:br>
            <a:r>
              <a:rPr lang="en-US" sz="1200" dirty="0">
                <a:latin typeface="Verdana" panose="020B0604030504040204" pitchFamily="34" charset="0"/>
                <a:ea typeface="Verdana" panose="020B0604030504040204" pitchFamily="34" charset="0"/>
              </a:rPr>
              <a:t>to bring total annual production to </a:t>
            </a:r>
            <a:br>
              <a:rPr lang="en-US" sz="1200" dirty="0">
                <a:latin typeface="Verdana" panose="020B0604030504040204" pitchFamily="34" charset="0"/>
                <a:ea typeface="Verdana" panose="020B0604030504040204" pitchFamily="34" charset="0"/>
              </a:rPr>
            </a:br>
            <a:r>
              <a:rPr lang="en-US" sz="1200" b="1" dirty="0">
                <a:latin typeface="Verdana" panose="020B0604030504040204" pitchFamily="34" charset="0"/>
                <a:ea typeface="Verdana" panose="020B0604030504040204" pitchFamily="34" charset="0"/>
              </a:rPr>
              <a:t>675 million gallons </a:t>
            </a:r>
            <a:r>
              <a:rPr lang="en-US" sz="1200" dirty="0">
                <a:latin typeface="Verdana" panose="020B0604030504040204" pitchFamily="34" charset="0"/>
                <a:ea typeface="Verdana" panose="020B0604030504040204" pitchFamily="34" charset="0"/>
              </a:rPr>
              <a:t>of renewable diesel </a:t>
            </a:r>
            <a:r>
              <a:rPr lang="en-US" sz="1200" i="1" dirty="0">
                <a:latin typeface="Verdana" panose="020B0604030504040204" pitchFamily="34" charset="0"/>
                <a:ea typeface="Verdana" panose="020B0604030504040204" pitchFamily="34" charset="0"/>
              </a:rPr>
              <a:t>plus</a:t>
            </a:r>
            <a:r>
              <a:rPr lang="en-US" sz="1200" dirty="0">
                <a:latin typeface="Verdana" panose="020B0604030504040204" pitchFamily="34" charset="0"/>
                <a:ea typeface="Verdana" panose="020B0604030504040204" pitchFamily="34" charset="0"/>
              </a:rPr>
              <a:t> </a:t>
            </a:r>
            <a:br>
              <a:rPr lang="en-US" sz="1200" dirty="0">
                <a:latin typeface="Verdana" panose="020B0604030504040204" pitchFamily="34" charset="0"/>
                <a:ea typeface="Verdana" panose="020B0604030504040204" pitchFamily="34" charset="0"/>
              </a:rPr>
            </a:br>
            <a:r>
              <a:rPr lang="en-US" sz="1200" b="1" dirty="0">
                <a:latin typeface="Verdana" panose="020B0604030504040204" pitchFamily="34" charset="0"/>
                <a:ea typeface="Verdana" panose="020B0604030504040204" pitchFamily="34" charset="0"/>
              </a:rPr>
              <a:t>50-60 million gallons </a:t>
            </a:r>
            <a:r>
              <a:rPr lang="en-US" sz="1200" dirty="0">
                <a:latin typeface="Verdana" panose="020B0604030504040204" pitchFamily="34" charset="0"/>
                <a:ea typeface="Verdana" panose="020B0604030504040204" pitchFamily="34" charset="0"/>
              </a:rPr>
              <a:t>additional renewable naphtha</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a:extLst>
              <a:ext uri="{FF2B5EF4-FFF2-40B4-BE49-F238E27FC236}">
                <a16:creationId xmlns:a16="http://schemas.microsoft.com/office/drawing/2014/main" id="{0BE84F77-EFD4-4F94-BF65-75810953F676}"/>
              </a:ext>
            </a:extLst>
          </p:cNvPr>
          <p:cNvPicPr>
            <a:picLocks noChangeAspect="1"/>
          </p:cNvPicPr>
          <p:nvPr/>
        </p:nvPicPr>
        <p:blipFill>
          <a:blip r:embed="rId3"/>
          <a:stretch>
            <a:fillRect/>
          </a:stretch>
        </p:blipFill>
        <p:spPr>
          <a:xfrm>
            <a:off x="427345" y="1113685"/>
            <a:ext cx="5563084" cy="3619570"/>
          </a:xfrm>
          <a:prstGeom prst="rect">
            <a:avLst/>
          </a:prstGeom>
        </p:spPr>
      </p:pic>
      <p:sp>
        <p:nvSpPr>
          <p:cNvPr id="12" name="Footer Placeholder 2">
            <a:extLst>
              <a:ext uri="{FF2B5EF4-FFF2-40B4-BE49-F238E27FC236}">
                <a16:creationId xmlns:a16="http://schemas.microsoft.com/office/drawing/2014/main" id="{04AAFA59-5EFB-4B61-9094-B3C5D54F9951}"/>
              </a:ext>
            </a:extLst>
          </p:cNvPr>
          <p:cNvSpPr>
            <a:spLocks noGrp="1"/>
          </p:cNvSpPr>
          <p:nvPr>
            <p:ph type="ftr" sz="quarter" idx="3"/>
          </p:nvPr>
        </p:nvSpPr>
        <p:spPr>
          <a:xfrm>
            <a:off x="0" y="6363907"/>
            <a:ext cx="3945181" cy="364804"/>
          </a:xfrm>
          <a:prstGeom prst="rect">
            <a:avLst/>
          </a:prstGeom>
        </p:spPr>
        <p:txBody>
          <a:bodyPr/>
          <a:lstStyle>
            <a:lvl1pPr>
              <a:defRPr sz="900">
                <a:solidFill>
                  <a:schemeClr val="bg1"/>
                </a:solidFill>
              </a:defRPr>
            </a:lvl1pPr>
          </a:lstStyle>
          <a:p>
            <a:r>
              <a:rPr lang="en-US" dirty="0">
                <a:solidFill>
                  <a:schemeClr val="bg1">
                    <a:lumMod val="50000"/>
                  </a:schemeClr>
                </a:solidFill>
              </a:rPr>
              <a:t>Biodiesel Demand Outlook</a:t>
            </a:r>
          </a:p>
        </p:txBody>
      </p:sp>
    </p:spTree>
    <p:extLst>
      <p:ext uri="{BB962C8B-B14F-4D97-AF65-F5344CB8AC3E}">
        <p14:creationId xmlns:p14="http://schemas.microsoft.com/office/powerpoint/2010/main" val="129215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QVF2EtvwSlGfdorwBYdohQ"/>
</p:tagLst>
</file>

<file path=ppt/theme/theme1.xml><?xml version="1.0" encoding="utf-8"?>
<a:theme xmlns:a="http://schemas.openxmlformats.org/drawingml/2006/main" name="Blank">
  <a:themeElements>
    <a:clrScheme name="darling_corporate_2020">
      <a:dk1>
        <a:srgbClr val="000000"/>
      </a:dk1>
      <a:lt1>
        <a:srgbClr val="FFFFFF"/>
      </a:lt1>
      <a:dk2>
        <a:srgbClr val="53585F"/>
      </a:dk2>
      <a:lt2>
        <a:srgbClr val="009639"/>
      </a:lt2>
      <a:accent1>
        <a:srgbClr val="009639"/>
      </a:accent1>
      <a:accent2>
        <a:srgbClr val="81B571"/>
      </a:accent2>
      <a:accent3>
        <a:srgbClr val="BAD8AD"/>
      </a:accent3>
      <a:accent4>
        <a:srgbClr val="E0EBD6"/>
      </a:accent4>
      <a:accent5>
        <a:srgbClr val="FFFFFF"/>
      </a:accent5>
      <a:accent6>
        <a:srgbClr val="FFFFFF"/>
      </a:accent6>
      <a:hlink>
        <a:srgbClr val="009639"/>
      </a:hlink>
      <a:folHlink>
        <a:srgbClr val="BAD8AD"/>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Off val="44000"/>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dar200053_DAR_corporate_template1" id="{14F3CC2F-14B6-D84F-8AD6-7CF83E0A04C6}" vid="{F4D40329-9A03-C546-8C9C-1B984726D011}"/>
    </a:ext>
  </a:extLst>
</a:theme>
</file>

<file path=ppt/theme/theme2.xml><?xml version="1.0" encoding="utf-8"?>
<a:theme xmlns:a="http://schemas.openxmlformats.org/drawingml/2006/main" name="Blank">
  <a:themeElements>
    <a:clrScheme name="Blank">
      <a:dk1>
        <a:srgbClr val="000000"/>
      </a:dk1>
      <a:lt1>
        <a:srgbClr val="FFFFFF"/>
      </a:lt1>
      <a:dk2>
        <a:srgbClr val="A7A7A7"/>
      </a:dk2>
      <a:lt2>
        <a:srgbClr val="535353"/>
      </a:lt2>
      <a:accent1>
        <a:srgbClr val="008F39"/>
      </a:accent1>
      <a:accent2>
        <a:srgbClr val="5CB171"/>
      </a:accent2>
      <a:accent3>
        <a:srgbClr val="89C593"/>
      </a:accent3>
      <a:accent4>
        <a:srgbClr val="C3E1C1"/>
      </a:accent4>
      <a:accent5>
        <a:srgbClr val="707070"/>
      </a:accent5>
      <a:accent6>
        <a:srgbClr val="8F8F8F"/>
      </a:accent6>
      <a:hlink>
        <a:srgbClr val="0000FF"/>
      </a:hlink>
      <a:folHlink>
        <a:srgbClr val="FF00FF"/>
      </a:folHlink>
    </a:clrScheme>
    <a:fontScheme name="Blank">
      <a:majorFont>
        <a:latin typeface="Arial"/>
        <a:ea typeface="Arial"/>
        <a:cs typeface="Arial"/>
      </a:majorFont>
      <a:minorFont>
        <a:latin typeface="Helvetica"/>
        <a:ea typeface="Helvetica"/>
        <a:cs typeface="Helvetica"/>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Off val="44000"/>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E90ECD6441A244903AD4051716BC3D" ma:contentTypeVersion="13" ma:contentTypeDescription="Create a new document." ma:contentTypeScope="" ma:versionID="dd507d1876211c613878e285caa2b6cc">
  <xsd:schema xmlns:xsd="http://www.w3.org/2001/XMLSchema" xmlns:xs="http://www.w3.org/2001/XMLSchema" xmlns:p="http://schemas.microsoft.com/office/2006/metadata/properties" xmlns:ns3="40cecd4a-f606-4e66-9947-b14446177a56" xmlns:ns4="e93118d5-12e5-4fdd-ae1d-6324ce30926e" targetNamespace="http://schemas.microsoft.com/office/2006/metadata/properties" ma:root="true" ma:fieldsID="ca2591de1d9d38ae991bafbc081123c8" ns3:_="" ns4:_="">
    <xsd:import namespace="40cecd4a-f606-4e66-9947-b14446177a56"/>
    <xsd:import namespace="e93118d5-12e5-4fdd-ae1d-6324ce3092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ecd4a-f606-4e66-9947-b14446177a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3118d5-12e5-4fdd-ae1d-6324ce30926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546182-454A-4030-9F19-5ED5C495D605}">
  <ds:schemaRefs>
    <ds:schemaRef ds:uri="http://purl.org/dc/terms/"/>
    <ds:schemaRef ds:uri="40cecd4a-f606-4e66-9947-b14446177a56"/>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http://purl.org/dc/dcmitype/"/>
    <ds:schemaRef ds:uri="http://purl.org/dc/elements/1.1/"/>
    <ds:schemaRef ds:uri="e93118d5-12e5-4fdd-ae1d-6324ce30926e"/>
    <ds:schemaRef ds:uri="http://schemas.microsoft.com/office/2006/metadata/properties"/>
  </ds:schemaRefs>
</ds:datastoreItem>
</file>

<file path=customXml/itemProps2.xml><?xml version="1.0" encoding="utf-8"?>
<ds:datastoreItem xmlns:ds="http://schemas.openxmlformats.org/officeDocument/2006/customXml" ds:itemID="{2377F349-6A71-4FDD-85CA-DF1A08355D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cecd4a-f606-4e66-9947-b14446177a56"/>
    <ds:schemaRef ds:uri="e93118d5-12e5-4fdd-ae1d-6324ce309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DDC14D-EC61-4A87-A621-B821CAC0B0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dar200053_DAR_corporate_template1</Template>
  <TotalTime>568</TotalTime>
  <Words>1523</Words>
  <Application>Microsoft Office PowerPoint</Application>
  <PresentationFormat>Widescreen</PresentationFormat>
  <Paragraphs>114</Paragraphs>
  <Slides>8</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Calibri</vt:lpstr>
      <vt:lpstr>Courier New</vt:lpstr>
      <vt:lpstr>Verdana</vt:lpstr>
      <vt:lpstr>Blank</vt:lpstr>
      <vt:lpstr>think-cell Slide</vt:lpstr>
      <vt:lpstr>Biodiesel Demand Outlook   Questions? Contact Jim Stark 972-281-4823   James.Stark@darlingii.com</vt:lpstr>
      <vt:lpstr>Safe Harbor Statement</vt:lpstr>
      <vt:lpstr>Low Carbon Fuel Standards are Growing</vt:lpstr>
      <vt:lpstr>And yet, we are in the early stages of demand for RD</vt:lpstr>
      <vt:lpstr>The world will also produce renewable diesel… but this is positive for Darling’s core business</vt:lpstr>
      <vt:lpstr>Fuel Segment (includes Diamond Green Diesel JV consolidated EBITDA)</vt:lpstr>
      <vt:lpstr>California LCFS &amp; RIN value history</vt:lpstr>
      <vt:lpstr>Global biofuel demand is growing… so is DGD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Simons, Carla</dc:creator>
  <cp:lastModifiedBy>Fluegel, Joshua</cp:lastModifiedBy>
  <cp:revision>20</cp:revision>
  <cp:lastPrinted>2020-03-05T18:37:09Z</cp:lastPrinted>
  <dcterms:created xsi:type="dcterms:W3CDTF">2020-03-04T19:59:24Z</dcterms:created>
  <dcterms:modified xsi:type="dcterms:W3CDTF">2020-07-08T21:44:09Z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0x010100BEE90ECD6441A244903AD4051716BC3D</vt:lpwstr>
  </property>
</Properties>
</file>